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30" r:id="rId1"/>
    <p:sldMasterId id="2147484752" r:id="rId2"/>
    <p:sldMasterId id="2147484771" r:id="rId3"/>
    <p:sldMasterId id="2147484790" r:id="rId4"/>
    <p:sldMasterId id="2147484809" r:id="rId5"/>
    <p:sldMasterId id="2147484827" r:id="rId6"/>
  </p:sldMasterIdLst>
  <p:notesMasterIdLst>
    <p:notesMasterId r:id="rId50"/>
  </p:notesMasterIdLst>
  <p:handoutMasterIdLst>
    <p:handoutMasterId r:id="rId51"/>
  </p:handoutMasterIdLst>
  <p:sldIdLst>
    <p:sldId id="524" r:id="rId7"/>
    <p:sldId id="525" r:id="rId8"/>
    <p:sldId id="526" r:id="rId9"/>
    <p:sldId id="527" r:id="rId10"/>
    <p:sldId id="528" r:id="rId11"/>
    <p:sldId id="529" r:id="rId12"/>
    <p:sldId id="530" r:id="rId13"/>
    <p:sldId id="531" r:id="rId14"/>
    <p:sldId id="532" r:id="rId15"/>
    <p:sldId id="533" r:id="rId16"/>
    <p:sldId id="534" r:id="rId17"/>
    <p:sldId id="535" r:id="rId18"/>
    <p:sldId id="536" r:id="rId19"/>
    <p:sldId id="537" r:id="rId20"/>
    <p:sldId id="538" r:id="rId21"/>
    <p:sldId id="570" r:id="rId22"/>
    <p:sldId id="540" r:id="rId23"/>
    <p:sldId id="543" r:id="rId24"/>
    <p:sldId id="544" r:id="rId25"/>
    <p:sldId id="545" r:id="rId26"/>
    <p:sldId id="546" r:id="rId27"/>
    <p:sldId id="547" r:id="rId28"/>
    <p:sldId id="548" r:id="rId29"/>
    <p:sldId id="549" r:id="rId30"/>
    <p:sldId id="550" r:id="rId31"/>
    <p:sldId id="551" r:id="rId32"/>
    <p:sldId id="552" r:id="rId33"/>
    <p:sldId id="553" r:id="rId34"/>
    <p:sldId id="554" r:id="rId35"/>
    <p:sldId id="569" r:id="rId36"/>
    <p:sldId id="556" r:id="rId37"/>
    <p:sldId id="557" r:id="rId38"/>
    <p:sldId id="558" r:id="rId39"/>
    <p:sldId id="559" r:id="rId40"/>
    <p:sldId id="560" r:id="rId41"/>
    <p:sldId id="561" r:id="rId42"/>
    <p:sldId id="562" r:id="rId43"/>
    <p:sldId id="563" r:id="rId44"/>
    <p:sldId id="564" r:id="rId45"/>
    <p:sldId id="565" r:id="rId46"/>
    <p:sldId id="566" r:id="rId47"/>
    <p:sldId id="567" r:id="rId48"/>
    <p:sldId id="568" r:id="rId49"/>
  </p:sldIdLst>
  <p:sldSz cx="12192000" cy="6858000"/>
  <p:notesSz cx="6797675" cy="987425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94624" autoAdjust="0"/>
  </p:normalViewPr>
  <p:slideViewPr>
    <p:cSldViewPr>
      <p:cViewPr>
        <p:scale>
          <a:sx n="57" d="100"/>
          <a:sy n="57" d="100"/>
        </p:scale>
        <p:origin x="42" y="120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2" d="100"/>
          <a:sy n="62" d="100"/>
        </p:scale>
        <p:origin x="-3240" y="-82"/>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r>
              <a:rPr lang="es-ES" dirty="0"/>
              <a:t>Ingeniera de Software I </a:t>
            </a:r>
          </a:p>
        </p:txBody>
      </p:sp>
      <p:sp>
        <p:nvSpPr>
          <p:cNvPr id="3" name="2 Marcador de fecha"/>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a:defRPr sz="1200"/>
            </a:lvl1pPr>
          </a:lstStyle>
          <a:p>
            <a:endParaRPr lang="es-ES" dirty="0"/>
          </a:p>
        </p:txBody>
      </p:sp>
      <p:sp>
        <p:nvSpPr>
          <p:cNvPr id="4" name="3 Marcador de pie de página"/>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a:defRPr sz="1200"/>
            </a:lvl1pPr>
          </a:lstStyle>
          <a:p>
            <a:endParaRPr lang="es-ES" dirty="0"/>
          </a:p>
        </p:txBody>
      </p:sp>
      <p:sp>
        <p:nvSpPr>
          <p:cNvPr id="5" name="4 Marcador de número de diapositiva"/>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a:defRPr sz="1200"/>
            </a:lvl1pPr>
          </a:lstStyle>
          <a:p>
            <a:fld id="{8E5F84D4-BDD2-40FC-9053-0479BC979EB7}" type="slidenum">
              <a:rPr lang="es-ES" smtClean="0"/>
              <a:pPr/>
              <a:t>‹Nº›</a:t>
            </a:fld>
            <a:endParaRPr lang="es-ES" dirty="0"/>
          </a:p>
        </p:txBody>
      </p:sp>
    </p:spTree>
    <p:extLst>
      <p:ext uri="{BB962C8B-B14F-4D97-AF65-F5344CB8AC3E}">
        <p14:creationId xmlns:p14="http://schemas.microsoft.com/office/powerpoint/2010/main" val="692030991"/>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r>
              <a:rPr lang="es-ES" dirty="0"/>
              <a:t>Ingeniera de Software I </a:t>
            </a:r>
          </a:p>
        </p:txBody>
      </p:sp>
      <p:sp>
        <p:nvSpPr>
          <p:cNvPr id="3" name="2 Marcador de fecha"/>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a:lvl1pPr>
          </a:lstStyle>
          <a:p>
            <a:endParaRPr lang="es-ES" dirty="0"/>
          </a:p>
        </p:txBody>
      </p:sp>
      <p:sp>
        <p:nvSpPr>
          <p:cNvPr id="4" name="3 Marcador de imagen de diapositiva"/>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79450" y="4691063"/>
            <a:ext cx="5438775" cy="444341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736D6C09-D79C-4073-A293-6B985945BABF}" type="slidenum">
              <a:rPr lang="es-ES" smtClean="0"/>
              <a:pPr/>
              <a:t>‹Nº›</a:t>
            </a:fld>
            <a:endParaRPr lang="es-ES" dirty="0"/>
          </a:p>
        </p:txBody>
      </p:sp>
    </p:spTree>
    <p:extLst>
      <p:ext uri="{BB962C8B-B14F-4D97-AF65-F5344CB8AC3E}">
        <p14:creationId xmlns:p14="http://schemas.microsoft.com/office/powerpoint/2010/main" val="2969255995"/>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B36ED19C-7212-4830-AD7F-C49DF530AFD9}" type="slidenum">
              <a:rPr lang="es-ES" smtClean="0"/>
              <a:pPr/>
              <a:t>1</a:t>
            </a:fld>
            <a:endParaRPr lang="es-ES" dirty="0"/>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encabezado"/>
          <p:cNvSpPr>
            <a:spLocks noGrp="1"/>
          </p:cNvSpPr>
          <p:nvPr>
            <p:ph type="hdr" sz="quarter" idx="13"/>
          </p:nvPr>
        </p:nvSpPr>
        <p:spPr/>
        <p:txBody>
          <a:bodyPr/>
          <a:lstStyle/>
          <a:p>
            <a:r>
              <a:rPr lang="es-ES" dirty="0"/>
              <a:t>Ingeniería de Software I </a:t>
            </a:r>
          </a:p>
        </p:txBody>
      </p:sp>
    </p:spTree>
    <p:extLst>
      <p:ext uri="{BB962C8B-B14F-4D97-AF65-F5344CB8AC3E}">
        <p14:creationId xmlns:p14="http://schemas.microsoft.com/office/powerpoint/2010/main" val="2832115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28</a:t>
            </a:fld>
            <a:endParaRPr lang="es-ES" dirty="0"/>
          </a:p>
        </p:txBody>
      </p:sp>
    </p:spTree>
    <p:extLst>
      <p:ext uri="{BB962C8B-B14F-4D97-AF65-F5344CB8AC3E}">
        <p14:creationId xmlns:p14="http://schemas.microsoft.com/office/powerpoint/2010/main" val="2438282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29</a:t>
            </a:fld>
            <a:endParaRPr lang="es-ES" dirty="0"/>
          </a:p>
        </p:txBody>
      </p:sp>
    </p:spTree>
    <p:extLst>
      <p:ext uri="{BB962C8B-B14F-4D97-AF65-F5344CB8AC3E}">
        <p14:creationId xmlns:p14="http://schemas.microsoft.com/office/powerpoint/2010/main" val="3449763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solidFill>
                  <a:prstClr val="black"/>
                </a:solidFill>
              </a:rPr>
              <a:t>Ingeniería de Software I </a:t>
            </a:r>
          </a:p>
        </p:txBody>
      </p:sp>
      <p:sp>
        <p:nvSpPr>
          <p:cNvPr id="5" name="4 Marcador de fecha"/>
          <p:cNvSpPr>
            <a:spLocks noGrp="1"/>
          </p:cNvSpPr>
          <p:nvPr>
            <p:ph type="dt" idx="11"/>
          </p:nvPr>
        </p:nvSpPr>
        <p:spPr/>
        <p:txBody>
          <a:bodyPr/>
          <a:lstStyle/>
          <a:p>
            <a:r>
              <a:rPr lang="es-ES" dirty="0">
                <a:solidFill>
                  <a:prstClr val="black"/>
                </a:solidFill>
              </a:rPr>
              <a:t>2013</a:t>
            </a:r>
          </a:p>
        </p:txBody>
      </p:sp>
      <p:sp>
        <p:nvSpPr>
          <p:cNvPr id="6" name="5 Marcador de pie de página"/>
          <p:cNvSpPr>
            <a:spLocks noGrp="1"/>
          </p:cNvSpPr>
          <p:nvPr>
            <p:ph type="ftr" sz="quarter" idx="12"/>
          </p:nvPr>
        </p:nvSpPr>
        <p:spPr/>
        <p:txBody>
          <a:bodyPr/>
          <a:lstStyle/>
          <a:p>
            <a:r>
              <a:rPr lang="es-ES" dirty="0">
                <a:solidFill>
                  <a:prstClr val="black"/>
                </a:solidFill>
              </a:rPr>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solidFill>
                  <a:prstClr val="black"/>
                </a:solidFill>
              </a:rPr>
              <a:pPr/>
              <a:t>30</a:t>
            </a:fld>
            <a:endParaRPr lang="es-ES" dirty="0">
              <a:solidFill>
                <a:prstClr val="black"/>
              </a:solidFill>
            </a:endParaRPr>
          </a:p>
        </p:txBody>
      </p:sp>
    </p:spTree>
    <p:extLst>
      <p:ext uri="{BB962C8B-B14F-4D97-AF65-F5344CB8AC3E}">
        <p14:creationId xmlns:p14="http://schemas.microsoft.com/office/powerpoint/2010/main" val="2137578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31</a:t>
            </a:fld>
            <a:endParaRPr lang="es-ES" dirty="0"/>
          </a:p>
        </p:txBody>
      </p:sp>
    </p:spTree>
    <p:extLst>
      <p:ext uri="{BB962C8B-B14F-4D97-AF65-F5344CB8AC3E}">
        <p14:creationId xmlns:p14="http://schemas.microsoft.com/office/powerpoint/2010/main" val="2449901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32</a:t>
            </a:fld>
            <a:endParaRPr lang="es-ES" dirty="0"/>
          </a:p>
        </p:txBody>
      </p:sp>
    </p:spTree>
    <p:extLst>
      <p:ext uri="{BB962C8B-B14F-4D97-AF65-F5344CB8AC3E}">
        <p14:creationId xmlns:p14="http://schemas.microsoft.com/office/powerpoint/2010/main" val="295435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33</a:t>
            </a:fld>
            <a:endParaRPr lang="es-ES" dirty="0"/>
          </a:p>
        </p:txBody>
      </p:sp>
    </p:spTree>
    <p:extLst>
      <p:ext uri="{BB962C8B-B14F-4D97-AF65-F5344CB8AC3E}">
        <p14:creationId xmlns:p14="http://schemas.microsoft.com/office/powerpoint/2010/main" val="288113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34</a:t>
            </a:fld>
            <a:endParaRPr lang="es-ES" dirty="0"/>
          </a:p>
        </p:txBody>
      </p:sp>
    </p:spTree>
    <p:extLst>
      <p:ext uri="{BB962C8B-B14F-4D97-AF65-F5344CB8AC3E}">
        <p14:creationId xmlns:p14="http://schemas.microsoft.com/office/powerpoint/2010/main" val="2567602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35</a:t>
            </a:fld>
            <a:endParaRPr lang="es-ES" dirty="0"/>
          </a:p>
        </p:txBody>
      </p:sp>
    </p:spTree>
    <p:extLst>
      <p:ext uri="{BB962C8B-B14F-4D97-AF65-F5344CB8AC3E}">
        <p14:creationId xmlns:p14="http://schemas.microsoft.com/office/powerpoint/2010/main" val="700067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36</a:t>
            </a:fld>
            <a:endParaRPr lang="es-ES" dirty="0"/>
          </a:p>
        </p:txBody>
      </p:sp>
    </p:spTree>
    <p:extLst>
      <p:ext uri="{BB962C8B-B14F-4D97-AF65-F5344CB8AC3E}">
        <p14:creationId xmlns:p14="http://schemas.microsoft.com/office/powerpoint/2010/main" val="3459321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37</a:t>
            </a:fld>
            <a:endParaRPr lang="es-ES" dirty="0"/>
          </a:p>
        </p:txBody>
      </p:sp>
    </p:spTree>
    <p:extLst>
      <p:ext uri="{BB962C8B-B14F-4D97-AF65-F5344CB8AC3E}">
        <p14:creationId xmlns:p14="http://schemas.microsoft.com/office/powerpoint/2010/main" val="851746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09538" y="741363"/>
            <a:ext cx="6578600" cy="3702050"/>
          </a:xfrm>
        </p:spPr>
      </p:sp>
      <p:sp>
        <p:nvSpPr>
          <p:cNvPr id="3" name="Marcador de notas 2"/>
          <p:cNvSpPr>
            <a:spLocks noGrp="1"/>
          </p:cNvSpPr>
          <p:nvPr>
            <p:ph type="body" idx="1"/>
          </p:nvPr>
        </p:nvSpPr>
        <p:spPr/>
        <p:txBody>
          <a:bodyPr/>
          <a:lstStyle/>
          <a:p>
            <a:endParaRPr lang="es-AR"/>
          </a:p>
        </p:txBody>
      </p:sp>
      <p:sp>
        <p:nvSpPr>
          <p:cNvPr id="4" name="Marcador de encabezado 3"/>
          <p:cNvSpPr>
            <a:spLocks noGrp="1"/>
          </p:cNvSpPr>
          <p:nvPr>
            <p:ph type="hdr" sz="quarter" idx="10"/>
          </p:nvPr>
        </p:nvSpPr>
        <p:spPr/>
        <p:txBody>
          <a:bodyPr/>
          <a:lstStyle/>
          <a:p>
            <a:r>
              <a:rPr lang="es-ES"/>
              <a:t>Ingeniería de Software I </a:t>
            </a:r>
          </a:p>
        </p:txBody>
      </p:sp>
      <p:sp>
        <p:nvSpPr>
          <p:cNvPr id="5" name="Marcador de fecha 4"/>
          <p:cNvSpPr>
            <a:spLocks noGrp="1"/>
          </p:cNvSpPr>
          <p:nvPr>
            <p:ph type="dt" idx="11"/>
          </p:nvPr>
        </p:nvSpPr>
        <p:spPr/>
        <p:txBody>
          <a:bodyPr/>
          <a:lstStyle/>
          <a:p>
            <a:r>
              <a:rPr lang="es-ES"/>
              <a:t>2011</a:t>
            </a:r>
          </a:p>
        </p:txBody>
      </p:sp>
      <p:sp>
        <p:nvSpPr>
          <p:cNvPr id="6" name="Marcador de pie de página 5"/>
          <p:cNvSpPr>
            <a:spLocks noGrp="1"/>
          </p:cNvSpPr>
          <p:nvPr>
            <p:ph type="ftr" sz="quarter" idx="12"/>
          </p:nvPr>
        </p:nvSpPr>
        <p:spPr/>
        <p:txBody>
          <a:bodyPr/>
          <a:lstStyle/>
          <a:p>
            <a:r>
              <a:rPr lang="es-ES"/>
              <a:t>Facultad de Informatica UNLP</a:t>
            </a:r>
          </a:p>
        </p:txBody>
      </p:sp>
      <p:sp>
        <p:nvSpPr>
          <p:cNvPr id="7" name="Marcador de número de diapositiva 6"/>
          <p:cNvSpPr>
            <a:spLocks noGrp="1"/>
          </p:cNvSpPr>
          <p:nvPr>
            <p:ph type="sldNum" sz="quarter" idx="13"/>
          </p:nvPr>
        </p:nvSpPr>
        <p:spPr/>
        <p:txBody>
          <a:bodyPr/>
          <a:lstStyle/>
          <a:p>
            <a:fld id="{B36ED19C-7212-4830-AD7F-C49DF530AFD9}" type="slidenum">
              <a:rPr lang="es-ES" smtClean="0"/>
              <a:pPr/>
              <a:t>5</a:t>
            </a:fld>
            <a:endParaRPr lang="es-ES"/>
          </a:p>
        </p:txBody>
      </p:sp>
    </p:spTree>
    <p:extLst>
      <p:ext uri="{BB962C8B-B14F-4D97-AF65-F5344CB8AC3E}">
        <p14:creationId xmlns:p14="http://schemas.microsoft.com/office/powerpoint/2010/main" val="1525041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encabezado 3"/>
          <p:cNvSpPr>
            <a:spLocks noGrp="1"/>
          </p:cNvSpPr>
          <p:nvPr>
            <p:ph type="hdr" sz="quarter" idx="10"/>
          </p:nvPr>
        </p:nvSpPr>
        <p:spPr/>
        <p:txBody>
          <a:bodyPr/>
          <a:lstStyle/>
          <a:p>
            <a:r>
              <a:rPr lang="es-ES" dirty="0"/>
              <a:t>Ingeniería de Software I </a:t>
            </a:r>
          </a:p>
        </p:txBody>
      </p:sp>
      <p:sp>
        <p:nvSpPr>
          <p:cNvPr id="5" name="Marcador de fecha 4"/>
          <p:cNvSpPr>
            <a:spLocks noGrp="1"/>
          </p:cNvSpPr>
          <p:nvPr>
            <p:ph type="dt" idx="11"/>
          </p:nvPr>
        </p:nvSpPr>
        <p:spPr/>
        <p:txBody>
          <a:bodyPr/>
          <a:lstStyle/>
          <a:p>
            <a:r>
              <a:rPr lang="es-ES" dirty="0"/>
              <a:t>2013</a:t>
            </a:r>
          </a:p>
        </p:txBody>
      </p:sp>
      <p:sp>
        <p:nvSpPr>
          <p:cNvPr id="6" name="Marcador de pie de página 5"/>
          <p:cNvSpPr>
            <a:spLocks noGrp="1"/>
          </p:cNvSpPr>
          <p:nvPr>
            <p:ph type="ftr" sz="quarter" idx="12"/>
          </p:nvPr>
        </p:nvSpPr>
        <p:spPr/>
        <p:txBody>
          <a:bodyPr/>
          <a:lstStyle/>
          <a:p>
            <a:r>
              <a:rPr lang="es-ES" dirty="0"/>
              <a:t>Facultad de Informática UNLP</a:t>
            </a:r>
          </a:p>
        </p:txBody>
      </p:sp>
      <p:sp>
        <p:nvSpPr>
          <p:cNvPr id="7" name="Marcador de número de diapositiva 6"/>
          <p:cNvSpPr>
            <a:spLocks noGrp="1"/>
          </p:cNvSpPr>
          <p:nvPr>
            <p:ph type="sldNum" sz="quarter" idx="13"/>
          </p:nvPr>
        </p:nvSpPr>
        <p:spPr/>
        <p:txBody>
          <a:bodyPr/>
          <a:lstStyle/>
          <a:p>
            <a:fld id="{B36ED19C-7212-4830-AD7F-C49DF530AFD9}" type="slidenum">
              <a:rPr lang="es-ES" smtClean="0"/>
              <a:pPr/>
              <a:t>38</a:t>
            </a:fld>
            <a:endParaRPr lang="es-ES" dirty="0"/>
          </a:p>
        </p:txBody>
      </p:sp>
    </p:spTree>
    <p:extLst>
      <p:ext uri="{BB962C8B-B14F-4D97-AF65-F5344CB8AC3E}">
        <p14:creationId xmlns:p14="http://schemas.microsoft.com/office/powerpoint/2010/main" val="316219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39</a:t>
            </a:fld>
            <a:endParaRPr lang="es-ES" dirty="0"/>
          </a:p>
        </p:txBody>
      </p:sp>
    </p:spTree>
    <p:extLst>
      <p:ext uri="{BB962C8B-B14F-4D97-AF65-F5344CB8AC3E}">
        <p14:creationId xmlns:p14="http://schemas.microsoft.com/office/powerpoint/2010/main" val="35009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CB3FF96A-7B61-4E0D-BE21-F60FE91ABDBC}" type="slidenum">
              <a:rPr lang="es-ES" smtClean="0"/>
              <a:pPr/>
              <a:t>43</a:t>
            </a:fld>
            <a:endParaRPr lang="es-ES"/>
          </a:p>
        </p:txBody>
      </p:sp>
    </p:spTree>
    <p:extLst>
      <p:ext uri="{BB962C8B-B14F-4D97-AF65-F5344CB8AC3E}">
        <p14:creationId xmlns:p14="http://schemas.microsoft.com/office/powerpoint/2010/main" val="402306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Tx/>
              <a:buChar char="-"/>
            </a:pPr>
            <a:r>
              <a:rPr lang="es-AR" dirty="0"/>
              <a:t>Cocer un saco para la venta</a:t>
            </a:r>
          </a:p>
          <a:p>
            <a:pPr>
              <a:buFontTx/>
              <a:buChar char="-"/>
            </a:pPr>
            <a:r>
              <a:rPr lang="es-AR" dirty="0"/>
              <a:t>Cocer</a:t>
            </a:r>
            <a:r>
              <a:rPr lang="es-AR" baseline="0" dirty="0"/>
              <a:t> un saco a medida (sabiendo el modelo pero ajustando las medidas)</a:t>
            </a:r>
          </a:p>
          <a:p>
            <a:pPr>
              <a:buFontTx/>
              <a:buChar char="-"/>
            </a:pPr>
            <a:r>
              <a:rPr lang="es-AR" baseline="0" dirty="0"/>
              <a:t>Cocer un saco a medida (no sabiendo claramente el modelo)</a:t>
            </a:r>
          </a:p>
          <a:p>
            <a:pPr>
              <a:buFontTx/>
              <a:buChar char="-"/>
            </a:pPr>
            <a:r>
              <a:rPr lang="es-AR" baseline="0" dirty="0"/>
              <a:t>Cocer un traje (saco, chaleco, pantalón)</a:t>
            </a:r>
          </a:p>
          <a:p>
            <a:pPr>
              <a:buFontTx/>
              <a:buChar char="-"/>
            </a:pPr>
            <a:endParaRPr lang="es-AR" dirty="0"/>
          </a:p>
        </p:txBody>
      </p:sp>
      <p:sp>
        <p:nvSpPr>
          <p:cNvPr id="4" name="Marcador de encabezado 3"/>
          <p:cNvSpPr>
            <a:spLocks noGrp="1"/>
          </p:cNvSpPr>
          <p:nvPr>
            <p:ph type="hdr" sz="quarter" idx="10"/>
          </p:nvPr>
        </p:nvSpPr>
        <p:spPr/>
        <p:txBody>
          <a:bodyPr/>
          <a:lstStyle/>
          <a:p>
            <a:r>
              <a:rPr lang="es-ES" dirty="0"/>
              <a:t>Ingeniería de Software I </a:t>
            </a:r>
          </a:p>
        </p:txBody>
      </p:sp>
      <p:sp>
        <p:nvSpPr>
          <p:cNvPr id="5" name="Marcador de fecha 4"/>
          <p:cNvSpPr>
            <a:spLocks noGrp="1"/>
          </p:cNvSpPr>
          <p:nvPr>
            <p:ph type="dt" idx="11"/>
          </p:nvPr>
        </p:nvSpPr>
        <p:spPr/>
        <p:txBody>
          <a:bodyPr/>
          <a:lstStyle/>
          <a:p>
            <a:r>
              <a:rPr lang="es-ES" dirty="0"/>
              <a:t>2013</a:t>
            </a:r>
          </a:p>
        </p:txBody>
      </p:sp>
      <p:sp>
        <p:nvSpPr>
          <p:cNvPr id="6" name="Marcador de pie de página 5"/>
          <p:cNvSpPr>
            <a:spLocks noGrp="1"/>
          </p:cNvSpPr>
          <p:nvPr>
            <p:ph type="ftr" sz="quarter" idx="12"/>
          </p:nvPr>
        </p:nvSpPr>
        <p:spPr/>
        <p:txBody>
          <a:bodyPr/>
          <a:lstStyle/>
          <a:p>
            <a:r>
              <a:rPr lang="es-ES" dirty="0"/>
              <a:t>Facultad de Informática UNLP</a:t>
            </a:r>
          </a:p>
        </p:txBody>
      </p:sp>
      <p:sp>
        <p:nvSpPr>
          <p:cNvPr id="7" name="Marcador de número de diapositiva 6"/>
          <p:cNvSpPr>
            <a:spLocks noGrp="1"/>
          </p:cNvSpPr>
          <p:nvPr>
            <p:ph type="sldNum" sz="quarter" idx="13"/>
          </p:nvPr>
        </p:nvSpPr>
        <p:spPr/>
        <p:txBody>
          <a:bodyPr/>
          <a:lstStyle/>
          <a:p>
            <a:fld id="{B36ED19C-7212-4830-AD7F-C49DF530AFD9}" type="slidenum">
              <a:rPr lang="es-ES" smtClean="0"/>
              <a:pPr/>
              <a:t>19</a:t>
            </a:fld>
            <a:endParaRPr lang="es-ES" dirty="0"/>
          </a:p>
        </p:txBody>
      </p:sp>
    </p:spTree>
    <p:extLst>
      <p:ext uri="{BB962C8B-B14F-4D97-AF65-F5344CB8AC3E}">
        <p14:creationId xmlns:p14="http://schemas.microsoft.com/office/powerpoint/2010/main" val="4079529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CB3FF96A-7B61-4E0D-BE21-F60FE91ABDBC}" type="slidenum">
              <a:rPr lang="es-ES" smtClean="0"/>
              <a:pPr/>
              <a:t>20</a:t>
            </a:fld>
            <a:endParaRPr lang="es-ES"/>
          </a:p>
        </p:txBody>
      </p:sp>
    </p:spTree>
    <p:extLst>
      <p:ext uri="{BB962C8B-B14F-4D97-AF65-F5344CB8AC3E}">
        <p14:creationId xmlns:p14="http://schemas.microsoft.com/office/powerpoint/2010/main" val="38622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encabezado 3"/>
          <p:cNvSpPr>
            <a:spLocks noGrp="1"/>
          </p:cNvSpPr>
          <p:nvPr>
            <p:ph type="hdr" sz="quarter" idx="10"/>
          </p:nvPr>
        </p:nvSpPr>
        <p:spPr/>
        <p:txBody>
          <a:bodyPr/>
          <a:lstStyle/>
          <a:p>
            <a:r>
              <a:rPr lang="es-ES" dirty="0"/>
              <a:t>Ingeniería de Software I </a:t>
            </a:r>
          </a:p>
        </p:txBody>
      </p:sp>
      <p:sp>
        <p:nvSpPr>
          <p:cNvPr id="5" name="Marcador de fecha 4"/>
          <p:cNvSpPr>
            <a:spLocks noGrp="1"/>
          </p:cNvSpPr>
          <p:nvPr>
            <p:ph type="dt" idx="11"/>
          </p:nvPr>
        </p:nvSpPr>
        <p:spPr/>
        <p:txBody>
          <a:bodyPr/>
          <a:lstStyle/>
          <a:p>
            <a:r>
              <a:rPr lang="es-ES" dirty="0"/>
              <a:t>2013</a:t>
            </a:r>
          </a:p>
        </p:txBody>
      </p:sp>
      <p:sp>
        <p:nvSpPr>
          <p:cNvPr id="6" name="Marcador de pie de página 5"/>
          <p:cNvSpPr>
            <a:spLocks noGrp="1"/>
          </p:cNvSpPr>
          <p:nvPr>
            <p:ph type="ftr" sz="quarter" idx="12"/>
          </p:nvPr>
        </p:nvSpPr>
        <p:spPr/>
        <p:txBody>
          <a:bodyPr/>
          <a:lstStyle/>
          <a:p>
            <a:r>
              <a:rPr lang="es-ES" dirty="0"/>
              <a:t>Facultad de Informática UNLP</a:t>
            </a:r>
          </a:p>
        </p:txBody>
      </p:sp>
      <p:sp>
        <p:nvSpPr>
          <p:cNvPr id="7" name="Marcador de número de diapositiva 6"/>
          <p:cNvSpPr>
            <a:spLocks noGrp="1"/>
          </p:cNvSpPr>
          <p:nvPr>
            <p:ph type="sldNum" sz="quarter" idx="13"/>
          </p:nvPr>
        </p:nvSpPr>
        <p:spPr/>
        <p:txBody>
          <a:bodyPr/>
          <a:lstStyle/>
          <a:p>
            <a:fld id="{B36ED19C-7212-4830-AD7F-C49DF530AFD9}" type="slidenum">
              <a:rPr lang="es-ES" smtClean="0"/>
              <a:pPr/>
              <a:t>22</a:t>
            </a:fld>
            <a:endParaRPr lang="es-ES" dirty="0"/>
          </a:p>
        </p:txBody>
      </p:sp>
    </p:spTree>
    <p:extLst>
      <p:ext uri="{BB962C8B-B14F-4D97-AF65-F5344CB8AC3E}">
        <p14:creationId xmlns:p14="http://schemas.microsoft.com/office/powerpoint/2010/main" val="1824373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encabezado"/>
          <p:cNvSpPr>
            <a:spLocks noGrp="1"/>
          </p:cNvSpPr>
          <p:nvPr>
            <p:ph type="hdr" sz="quarter" idx="10"/>
          </p:nvPr>
        </p:nvSpPr>
        <p:spPr/>
        <p:txBody>
          <a:bodyPr/>
          <a:lstStyle/>
          <a:p>
            <a:r>
              <a:rPr lang="es-ES"/>
              <a:t>Ingeniería de Software I </a:t>
            </a:r>
            <a:endParaRPr lang="es-ES" dirty="0"/>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a:t>Facultad de Informática UNLP</a:t>
            </a:r>
            <a:endParaRPr lang="es-ES" dirty="0"/>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24</a:t>
            </a:fld>
            <a:endParaRPr lang="es-ES" dirty="0"/>
          </a:p>
        </p:txBody>
      </p:sp>
    </p:spTree>
    <p:extLst>
      <p:ext uri="{BB962C8B-B14F-4D97-AF65-F5344CB8AC3E}">
        <p14:creationId xmlns:p14="http://schemas.microsoft.com/office/powerpoint/2010/main" val="3119638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encabezado"/>
          <p:cNvSpPr>
            <a:spLocks noGrp="1"/>
          </p:cNvSpPr>
          <p:nvPr>
            <p:ph type="hdr" sz="quarter" idx="10"/>
          </p:nvPr>
        </p:nvSpPr>
        <p:spPr/>
        <p:txBody>
          <a:bodyPr/>
          <a:lstStyle/>
          <a:p>
            <a:r>
              <a:rPr lang="es-ES"/>
              <a:t>Ingeniería de Software I </a:t>
            </a:r>
            <a:endParaRPr lang="es-ES" dirty="0"/>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a:t>Facultad de Informática UNLP</a:t>
            </a:r>
            <a:endParaRPr lang="es-ES" dirty="0"/>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25</a:t>
            </a:fld>
            <a:endParaRPr lang="es-ES" dirty="0"/>
          </a:p>
        </p:txBody>
      </p:sp>
    </p:spTree>
    <p:extLst>
      <p:ext uri="{BB962C8B-B14F-4D97-AF65-F5344CB8AC3E}">
        <p14:creationId xmlns:p14="http://schemas.microsoft.com/office/powerpoint/2010/main" val="92070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encabezado"/>
          <p:cNvSpPr>
            <a:spLocks noGrp="1"/>
          </p:cNvSpPr>
          <p:nvPr>
            <p:ph type="hdr" sz="quarter" idx="10"/>
          </p:nvPr>
        </p:nvSpPr>
        <p:spPr/>
        <p:txBody>
          <a:bodyPr/>
          <a:lstStyle/>
          <a:p>
            <a:r>
              <a:rPr lang="es-ES"/>
              <a:t>Ingeniería de Software I </a:t>
            </a:r>
            <a:endParaRPr lang="es-ES" dirty="0"/>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a:t>Facultad de Informática UNLP</a:t>
            </a:r>
            <a:endParaRPr lang="es-ES" dirty="0"/>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26</a:t>
            </a:fld>
            <a:endParaRPr lang="es-ES" dirty="0"/>
          </a:p>
        </p:txBody>
      </p:sp>
    </p:spTree>
    <p:extLst>
      <p:ext uri="{BB962C8B-B14F-4D97-AF65-F5344CB8AC3E}">
        <p14:creationId xmlns:p14="http://schemas.microsoft.com/office/powerpoint/2010/main" val="2125231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encabezado"/>
          <p:cNvSpPr>
            <a:spLocks noGrp="1"/>
          </p:cNvSpPr>
          <p:nvPr>
            <p:ph type="hdr" sz="quarter" idx="10"/>
          </p:nvPr>
        </p:nvSpPr>
        <p:spPr/>
        <p:txBody>
          <a:bodyPr/>
          <a:lstStyle/>
          <a:p>
            <a:r>
              <a:rPr lang="es-ES"/>
              <a:t>Ingeniería de Software I </a:t>
            </a:r>
            <a:endParaRPr lang="es-ES" dirty="0"/>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a:t>Facultad de Informática UNLP</a:t>
            </a:r>
            <a:endParaRPr lang="es-ES" dirty="0"/>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27</a:t>
            </a:fld>
            <a:endParaRPr lang="es-ES" dirty="0"/>
          </a:p>
        </p:txBody>
      </p:sp>
    </p:spTree>
    <p:extLst>
      <p:ext uri="{BB962C8B-B14F-4D97-AF65-F5344CB8AC3E}">
        <p14:creationId xmlns:p14="http://schemas.microsoft.com/office/powerpoint/2010/main" val="689030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vl1p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676656" y="1998134"/>
            <a:ext cx="4663440" cy="3767328"/>
          </a:xfrm>
        </p:spPr>
        <p:txBody>
          <a:bodyPr/>
          <a:lstStyle>
            <a:lvl1pPr marL="68580" indent="-68580">
              <a:buClr>
                <a:srgbClr val="C00000"/>
              </a:buClr>
              <a:buFont typeface="Arial" panose="020B0604020202020204" pitchFamily="34" charset="0"/>
              <a:buChar char="»"/>
              <a:defRPr sz="1800"/>
            </a:lvl1pPr>
            <a:lvl2pPr marL="260604" indent="-257175">
              <a:buClr>
                <a:srgbClr val="C00000"/>
              </a:buClr>
              <a:buFont typeface="Arial" panose="020B0604020202020204" pitchFamily="34" charset="0"/>
              <a:buChar char=" "/>
              <a:defRPr sz="1500"/>
            </a:lvl2pPr>
            <a:lvl3pPr marL="411480" indent="-411480">
              <a:buClr>
                <a:srgbClr val="C00000"/>
              </a:buClr>
              <a:buFont typeface="Arial" panose="020B0604020202020204" pitchFamily="34" charset="0"/>
              <a:buChar char=" "/>
              <a:defRPr sz="1350"/>
            </a:lvl3pPr>
            <a:lvl4pPr marL="617220" indent="-617220">
              <a:buClr>
                <a:srgbClr val="C00000"/>
              </a:buClr>
              <a:buFont typeface="Arial" panose="020B0604020202020204" pitchFamily="34" charset="0"/>
              <a:buChar char=" "/>
              <a:defRPr sz="1200"/>
            </a:lvl4pPr>
            <a:lvl5pPr marL="822960" indent="-822960">
              <a:buClr>
                <a:srgbClr val="C00000"/>
              </a:buClr>
              <a:buFont typeface="Arial" panose="020B0604020202020204" pitchFamily="34" charset="0"/>
              <a:buChar char=" "/>
              <a:defRPr sz="1200"/>
            </a:lvl5pPr>
            <a:lvl6pPr>
              <a:defRPr sz="1200"/>
            </a:lvl6pPr>
            <a:lvl7pPr>
              <a:defRPr sz="1200"/>
            </a:lvl7pPr>
            <a:lvl8pPr>
              <a:defRPr sz="1200"/>
            </a:lvl8pPr>
            <a:lvl9pPr>
              <a:defRPr sz="1200"/>
            </a:lvl9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4" name="Content Placeholder 3"/>
          <p:cNvSpPr>
            <a:spLocks noGrp="1"/>
          </p:cNvSpPr>
          <p:nvPr>
            <p:ph sz="half" idx="2" hasCustomPrompt="1"/>
          </p:nvPr>
        </p:nvSpPr>
        <p:spPr>
          <a:xfrm>
            <a:off x="6011331" y="1998134"/>
            <a:ext cx="4663440" cy="3767328"/>
          </a:xfrm>
        </p:spPr>
        <p:txBody>
          <a:bodyPr/>
          <a:lstStyle>
            <a:lvl1pPr marL="68580" indent="-68580">
              <a:buClr>
                <a:srgbClr val="C00000"/>
              </a:buClr>
              <a:buFont typeface="Arial" panose="020B0604020202020204" pitchFamily="34" charset="0"/>
              <a:buChar char="»"/>
              <a:defRPr sz="1800"/>
            </a:lvl1pPr>
            <a:lvl2pPr marL="260604" indent="-257175">
              <a:buClr>
                <a:srgbClr val="C00000"/>
              </a:buClr>
              <a:buFont typeface="Arial" panose="020B0604020202020204" pitchFamily="34" charset="0"/>
              <a:buChar char=" "/>
              <a:defRPr sz="1500"/>
            </a:lvl2pPr>
            <a:lvl3pPr marL="411480" indent="-411480">
              <a:buClr>
                <a:srgbClr val="C00000"/>
              </a:buClr>
              <a:buFont typeface="Arial" panose="020B0604020202020204" pitchFamily="34" charset="0"/>
              <a:buChar char=" "/>
              <a:defRPr sz="1350"/>
            </a:lvl3pPr>
            <a:lvl4pPr marL="617220" indent="-617220">
              <a:buClr>
                <a:srgbClr val="C00000"/>
              </a:buClr>
              <a:buFont typeface="Arial" panose="020B0604020202020204" pitchFamily="34" charset="0"/>
              <a:buChar char=" "/>
              <a:defRPr sz="1200"/>
            </a:lvl4pPr>
            <a:lvl5pPr marL="822960" indent="-822960">
              <a:buClr>
                <a:srgbClr val="C00000"/>
              </a:buClr>
              <a:buFont typeface="Arial" panose="020B0604020202020204" pitchFamily="34" charset="0"/>
              <a:buChar char=" "/>
              <a:defRPr sz="1200"/>
            </a:lvl5pPr>
            <a:lvl6pPr>
              <a:defRPr sz="1200"/>
            </a:lvl6pPr>
            <a:lvl7pPr>
              <a:defRPr sz="1200"/>
            </a:lvl7pPr>
            <a:lvl8pPr>
              <a:defRPr sz="1200"/>
            </a:lvl8pPr>
            <a:lvl9pPr>
              <a:defRPr sz="1200"/>
            </a:lvl9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9" name="4 Marcador de número de diapositiva"/>
          <p:cNvSpPr>
            <a:spLocks noGrp="1"/>
          </p:cNvSpPr>
          <p:nvPr>
            <p:ph type="sldNum" sz="quarter" idx="12"/>
          </p:nvPr>
        </p:nvSpPr>
        <p:spPr>
          <a:xfrm>
            <a:off x="9249399" y="2852614"/>
            <a:ext cx="2926080" cy="1048573"/>
          </a:xfrm>
          <a:ln>
            <a:noFill/>
          </a:ln>
        </p:spPr>
        <p:txBody>
          <a:body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10" name="17 CuadroTexto"/>
          <p:cNvSpPr txBox="1"/>
          <p:nvPr/>
        </p:nvSpPr>
        <p:spPr>
          <a:xfrm>
            <a:off x="5176316" y="6484429"/>
            <a:ext cx="662361" cy="219291"/>
          </a:xfrm>
          <a:prstGeom prst="rect">
            <a:avLst/>
          </a:prstGeom>
          <a:noFill/>
        </p:spPr>
        <p:txBody>
          <a:bodyPr wrap="square">
            <a:spAutoFit/>
          </a:bodyPr>
          <a:lstStyle/>
          <a:p>
            <a:pPr>
              <a:defRPr/>
            </a:pPr>
            <a:r>
              <a:rPr lang="es-ES" sz="825" dirty="0">
                <a:solidFill>
                  <a:prstClr val="black">
                    <a:tint val="75000"/>
                    <a:alpha val="60000"/>
                  </a:prstClr>
                </a:solidFill>
                <a:latin typeface="Arial" charset="0"/>
              </a:rPr>
              <a:t>Fuente:</a:t>
            </a:r>
            <a:endParaRPr lang="es-AR" sz="825" dirty="0">
              <a:solidFill>
                <a:srgbClr val="C5D1D7"/>
              </a:solidFill>
            </a:endParaRPr>
          </a:p>
        </p:txBody>
      </p:sp>
      <p:sp>
        <p:nvSpPr>
          <p:cNvPr id="11" name="15 Marcador de texto"/>
          <p:cNvSpPr>
            <a:spLocks noGrp="1"/>
          </p:cNvSpPr>
          <p:nvPr>
            <p:ph type="body" sz="quarter" idx="14"/>
          </p:nvPr>
        </p:nvSpPr>
        <p:spPr>
          <a:xfrm>
            <a:off x="5951985" y="6509538"/>
            <a:ext cx="2162515" cy="305415"/>
          </a:xfrm>
        </p:spPr>
        <p:txBody>
          <a:bodyPr>
            <a:noAutofit/>
          </a:bodyPr>
          <a:lstStyle>
            <a:lvl1pPr algn="l" rtl="0" fontAlgn="base">
              <a:spcBef>
                <a:spcPct val="0"/>
              </a:spcBef>
              <a:spcAft>
                <a:spcPct val="0"/>
              </a:spcAft>
              <a:buNone/>
              <a:defRPr lang="en-US" sz="825" b="0" i="0" kern="1200" dirty="0" smtClean="0">
                <a:solidFill>
                  <a:schemeClr val="tx1">
                    <a:tint val="75000"/>
                    <a:alpha val="60000"/>
                  </a:schemeClr>
                </a:solidFill>
                <a:latin typeface="Arial" charset="0"/>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12" name="Date Placeholder 1"/>
          <p:cNvSpPr>
            <a:spLocks noGrp="1"/>
          </p:cNvSpPr>
          <p:nvPr>
            <p:ph type="dt" sz="half" idx="10"/>
          </p:nvPr>
        </p:nvSpPr>
        <p:spPr>
          <a:xfrm>
            <a:off x="2898948" y="6511628"/>
            <a:ext cx="825989" cy="256089"/>
          </a:xfrm>
          <a:prstGeom prst="rect">
            <a:avLst/>
          </a:prstGeom>
        </p:spPr>
        <p:txBody>
          <a:bodyPr/>
          <a:lstStyle/>
          <a:p>
            <a:fld id="{F82482D8-5918-4A45-B738-0D2A02866109}" type="datetime1">
              <a:rPr lang="es-ES" smtClean="0">
                <a:solidFill>
                  <a:prstClr val="white">
                    <a:lumMod val="75000"/>
                  </a:prstClr>
                </a:solidFill>
              </a:rPr>
              <a:t>03/11/2021</a:t>
            </a:fld>
            <a:endParaRPr lang="es-ES">
              <a:solidFill>
                <a:prstClr val="white">
                  <a:lumMod val="75000"/>
                </a:prstClr>
              </a:solidFill>
            </a:endParaRPr>
          </a:p>
        </p:txBody>
      </p:sp>
      <p:sp>
        <p:nvSpPr>
          <p:cNvPr id="13" name="Footer Placeholder 2"/>
          <p:cNvSpPr>
            <a:spLocks noGrp="1"/>
          </p:cNvSpPr>
          <p:nvPr>
            <p:ph type="ftr" sz="quarter" idx="11"/>
          </p:nvPr>
        </p:nvSpPr>
        <p:spPr>
          <a:xfrm>
            <a:off x="168982" y="6554697"/>
            <a:ext cx="2154900" cy="213016"/>
          </a:xfrm>
          <a:prstGeom prst="rect">
            <a:avLst/>
          </a:prstGeom>
        </p:spPr>
        <p:txBody>
          <a:bodyPr/>
          <a:lstStyle/>
          <a:p>
            <a:r>
              <a:rPr lang="sv-SE" dirty="0">
                <a:solidFill>
                  <a:prstClr val="white">
                    <a:lumMod val="75000"/>
                  </a:prstClr>
                </a:solidFill>
              </a:rPr>
              <a:t>Ingeniería de Software I  2021</a:t>
            </a:r>
            <a:endParaRPr lang="es-ES" dirty="0">
              <a:solidFill>
                <a:prstClr val="white">
                  <a:lumMod val="75000"/>
                </a:prstClr>
              </a:solidFill>
            </a:endParaRPr>
          </a:p>
        </p:txBody>
      </p:sp>
    </p:spTree>
    <p:extLst>
      <p:ext uri="{BB962C8B-B14F-4D97-AF65-F5344CB8AC3E}">
        <p14:creationId xmlns:p14="http://schemas.microsoft.com/office/powerpoint/2010/main" val="1906782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ncabezado de sección">
    <p:spTree>
      <p:nvGrpSpPr>
        <p:cNvPr id="1" name=""/>
        <p:cNvGrpSpPr/>
        <p:nvPr/>
      </p:nvGrpSpPr>
      <p:grpSpPr>
        <a:xfrm>
          <a:off x="0" y="0"/>
          <a:ext cx="0" cy="0"/>
          <a:chOff x="0" y="0"/>
          <a:chExt cx="0" cy="0"/>
        </a:xfrm>
      </p:grpSpPr>
      <p:sp>
        <p:nvSpPr>
          <p:cNvPr id="3" name="Rectangle 8"/>
          <p:cNvSpPr/>
          <p:nvPr/>
        </p:nvSpPr>
        <p:spPr>
          <a:xfrm>
            <a:off x="0" y="4038600"/>
            <a:ext cx="12192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ES">
              <a:solidFill>
                <a:prstClr val="black"/>
              </a:solidFill>
            </a:endParaRPr>
          </a:p>
        </p:txBody>
      </p:sp>
      <p:sp>
        <p:nvSpPr>
          <p:cNvPr id="4" name="Rectangle 10"/>
          <p:cNvSpPr/>
          <p:nvPr/>
        </p:nvSpPr>
        <p:spPr>
          <a:xfrm>
            <a:off x="0" y="4646616"/>
            <a:ext cx="12192000" cy="26987"/>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ES">
              <a:solidFill>
                <a:prstClr val="black"/>
              </a:solidFill>
            </a:endParaRPr>
          </a:p>
        </p:txBody>
      </p:sp>
      <p:sp>
        <p:nvSpPr>
          <p:cNvPr id="14" name="Title 13"/>
          <p:cNvSpPr>
            <a:spLocks noGrp="1"/>
          </p:cNvSpPr>
          <p:nvPr>
            <p:ph type="ctrTitle"/>
          </p:nvPr>
        </p:nvSpPr>
        <p:spPr>
          <a:xfrm>
            <a:off x="304800" y="4114800"/>
            <a:ext cx="9652000" cy="533400"/>
          </a:xfrm>
          <a:noFill/>
        </p:spPr>
        <p:txBody>
          <a:bodyPr vert="horz"/>
          <a:lstStyle>
            <a:lvl1pPr algn="l" eaLnBrk="1" latinLnBrk="0" hangingPunct="1">
              <a:defRPr kumimoji="0" lang="es-ES" sz="2000" b="0" cap="all" spc="150" baseline="0">
                <a:solidFill>
                  <a:schemeClr val="bg1"/>
                </a:solidFill>
              </a:defRPr>
            </a:lvl1pPr>
            <a:extLst/>
          </a:lstStyle>
          <a:p>
            <a:r>
              <a:rPr lang="es-ES"/>
              <a:t>Haga clic para modificar el estilo de título del patrón</a:t>
            </a:r>
          </a:p>
        </p:txBody>
      </p:sp>
      <p:sp>
        <p:nvSpPr>
          <p:cNvPr id="5" name="Rectangle 3"/>
          <p:cNvSpPr>
            <a:spLocks noGrp="1"/>
          </p:cNvSpPr>
          <p:nvPr>
            <p:ph type="dt" sz="half" idx="10"/>
          </p:nvPr>
        </p:nvSpPr>
        <p:spPr>
          <a:xfrm>
            <a:off x="304800" y="6477000"/>
            <a:ext cx="2133600" cy="304800"/>
          </a:xfrm>
        </p:spPr>
        <p:txBody>
          <a:bodyPr anchor="ctr"/>
          <a:lstStyle>
            <a:lvl1pPr algn="l" eaLnBrk="1" latinLnBrk="0" hangingPunct="1">
              <a:defRPr kumimoji="0" lang="es-ES">
                <a:solidFill>
                  <a:srgbClr val="A0A0A0"/>
                </a:solidFill>
              </a:defRPr>
            </a:lvl1pPr>
            <a:extLst/>
          </a:lstStyle>
          <a:p>
            <a:fld id="{49F9526D-B18F-41EF-B3B1-229119943001}" type="datetime1">
              <a:rPr lang="es-ES" smtClean="0"/>
              <a:t>03/11/2021</a:t>
            </a:fld>
            <a:endParaRPr lang="es-ES"/>
          </a:p>
        </p:txBody>
      </p:sp>
      <p:sp>
        <p:nvSpPr>
          <p:cNvPr id="6" name="Rectangle 4"/>
          <p:cNvSpPr>
            <a:spLocks noGrp="1"/>
          </p:cNvSpPr>
          <p:nvPr>
            <p:ph type="ftr" sz="quarter" idx="11"/>
          </p:nvPr>
        </p:nvSpPr>
        <p:spPr/>
        <p:txBody>
          <a:bodyPr/>
          <a:lstStyle>
            <a:lvl1pPr eaLnBrk="1" latinLnBrk="0" hangingPunct="1">
              <a:defRPr kumimoji="0" lang="es-ES">
                <a:solidFill>
                  <a:schemeClr val="bg1"/>
                </a:solidFill>
              </a:defRPr>
            </a:lvl1pPr>
            <a:extLst/>
          </a:lstStyle>
          <a:p>
            <a:r>
              <a:rPr lang="sv-SE" dirty="0">
                <a:solidFill>
                  <a:prstClr val="white"/>
                </a:solidFill>
              </a:rPr>
              <a:t>Ingeniería de Software I  2021</a:t>
            </a:r>
          </a:p>
        </p:txBody>
      </p:sp>
      <p:sp>
        <p:nvSpPr>
          <p:cNvPr id="7" name="Slide Number Placeholder 12"/>
          <p:cNvSpPr>
            <a:spLocks noGrp="1"/>
          </p:cNvSpPr>
          <p:nvPr>
            <p:ph type="sldNum" sz="quarter" idx="12"/>
          </p:nvPr>
        </p:nvSpPr>
        <p:spPr>
          <a:xfrm>
            <a:off x="8636002" y="6477000"/>
            <a:ext cx="1361017" cy="304800"/>
          </a:xfrm>
        </p:spPr>
        <p:txBody>
          <a:bodyPr/>
          <a:lstStyle>
            <a:lvl1pPr>
              <a:defRPr/>
            </a:lvl1pPr>
            <a:extLst/>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Tree>
    <p:extLst>
      <p:ext uri="{BB962C8B-B14F-4D97-AF65-F5344CB8AC3E}">
        <p14:creationId xmlns:p14="http://schemas.microsoft.com/office/powerpoint/2010/main" val="3483164431"/>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7" name="6 Marcador de texto"/>
          <p:cNvSpPr>
            <a:spLocks noGrp="1"/>
          </p:cNvSpPr>
          <p:nvPr>
            <p:ph type="body" sz="quarter" idx="13"/>
          </p:nvPr>
        </p:nvSpPr>
        <p:spPr>
          <a:xfrm>
            <a:off x="335360" y="692696"/>
            <a:ext cx="10945216" cy="55446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dirty="0"/>
          </a:p>
        </p:txBody>
      </p:sp>
      <p:sp>
        <p:nvSpPr>
          <p:cNvPr id="16" name="15 Marcador de texto"/>
          <p:cNvSpPr>
            <a:spLocks noGrp="1"/>
          </p:cNvSpPr>
          <p:nvPr>
            <p:ph type="body" sz="quarter" idx="14"/>
          </p:nvPr>
        </p:nvSpPr>
        <p:spPr>
          <a:xfrm>
            <a:off x="527384" y="6309320"/>
            <a:ext cx="4190993" cy="357190"/>
          </a:xfrm>
        </p:spPr>
        <p:txBody>
          <a:bodyPr>
            <a:noAutofit/>
          </a:bodyPr>
          <a:lstStyle>
            <a:lvl1pPr>
              <a:buNone/>
              <a:defRPr sz="1400">
                <a:solidFill>
                  <a:schemeClr val="tx2"/>
                </a:solidFill>
              </a:defRPr>
            </a:lvl1pPr>
            <a:lvl2pPr>
              <a:buNone/>
              <a:defRPr sz="1400"/>
            </a:lvl2pPr>
            <a:lvl3pPr>
              <a:buNone/>
              <a:defRPr sz="1400"/>
            </a:lvl3pPr>
            <a:lvl4pPr>
              <a:buNone/>
              <a:defRPr sz="1400"/>
            </a:lvl4pPr>
            <a:lvl5pPr>
              <a:buNone/>
              <a:defRPr sz="1400"/>
            </a:lvl5pPr>
          </a:lstStyle>
          <a:p>
            <a:pPr lvl="0"/>
            <a:r>
              <a:rPr lang="es-ES"/>
              <a:t>Haga clic para modificar el estilo de texto del patrón</a:t>
            </a:r>
          </a:p>
        </p:txBody>
      </p:sp>
      <p:sp>
        <p:nvSpPr>
          <p:cNvPr id="8" name="22 Marcador de texto"/>
          <p:cNvSpPr>
            <a:spLocks noGrp="1"/>
          </p:cNvSpPr>
          <p:nvPr>
            <p:ph type="body" sz="quarter" idx="15"/>
          </p:nvPr>
        </p:nvSpPr>
        <p:spPr>
          <a:xfrm>
            <a:off x="335360" y="188640"/>
            <a:ext cx="10945216" cy="504056"/>
          </a:xfrm>
          <a:ln>
            <a:noFill/>
          </a:ln>
        </p:spPr>
        <p:txBody>
          <a:bodyPr>
            <a:normAutofit/>
          </a:bodyPr>
          <a:lstStyle>
            <a:lvl1pPr>
              <a:defRPr kumimoji="0" lang="es-ES" sz="2800" cap="small" spc="0" baseline="0" dirty="0" smtClean="0">
                <a:solidFill>
                  <a:schemeClr val="tx1"/>
                </a:solidFill>
                <a:latin typeface="+mj-lt"/>
                <a:ea typeface="+mj-ea"/>
                <a:cs typeface="+mj-cs"/>
              </a:defRPr>
            </a:lvl1pPr>
          </a:lstStyle>
          <a:p>
            <a:pPr lvl="0"/>
            <a:r>
              <a:rPr lang="es-ES"/>
              <a:t>Haga clic para modificar el estilo de texto del patrón</a:t>
            </a:r>
          </a:p>
        </p:txBody>
      </p:sp>
      <p:sp>
        <p:nvSpPr>
          <p:cNvPr id="9" name="3 Marcador de pie de página"/>
          <p:cNvSpPr>
            <a:spLocks noGrp="1"/>
          </p:cNvSpPr>
          <p:nvPr>
            <p:ph type="ftr" sz="quarter" idx="16"/>
          </p:nvPr>
        </p:nvSpPr>
        <p:spPr>
          <a:xfrm>
            <a:off x="6671735" y="6308728"/>
            <a:ext cx="4705351" cy="365125"/>
          </a:xfrm>
        </p:spPr>
        <p:txBody>
          <a:bodyPr/>
          <a:lstStyle>
            <a:lvl1pPr>
              <a:defRPr/>
            </a:lvl1pPr>
          </a:lstStyle>
          <a:p>
            <a:r>
              <a:rPr lang="sv-SE" dirty="0"/>
              <a:t>Ingeniería de Software I  2021</a:t>
            </a:r>
            <a:endParaRPr lang="es-ES" dirty="0"/>
          </a:p>
        </p:txBody>
      </p:sp>
      <p:sp>
        <p:nvSpPr>
          <p:cNvPr id="10" name="4 Marcador de número de diapositiva"/>
          <p:cNvSpPr>
            <a:spLocks noGrp="1"/>
          </p:cNvSpPr>
          <p:nvPr>
            <p:ph type="sldNum" sz="quarter" idx="17"/>
          </p:nvPr>
        </p:nvSpPr>
        <p:spPr/>
        <p:txBody>
          <a:bodyPr/>
          <a:lstStyle>
            <a:lvl1pPr>
              <a:defRPr/>
            </a:lvl1pPr>
          </a:lstStyle>
          <a:p>
            <a:fld id="{9309AEDA-1D6C-44D3-8BB0-A178BBA71291}" type="slidenum">
              <a:rPr lang="es-ES" smtClean="0"/>
              <a:pPr/>
              <a:t>‹Nº›</a:t>
            </a:fld>
            <a:endParaRPr lang="es-ES" dirty="0"/>
          </a:p>
        </p:txBody>
      </p:sp>
      <p:sp>
        <p:nvSpPr>
          <p:cNvPr id="11" name="10 Marcador de fecha"/>
          <p:cNvSpPr>
            <a:spLocks noGrp="1"/>
          </p:cNvSpPr>
          <p:nvPr>
            <p:ph type="dt" sz="half" idx="18"/>
          </p:nvPr>
        </p:nvSpPr>
        <p:spPr/>
        <p:txBody>
          <a:bodyPr/>
          <a:lstStyle/>
          <a:p>
            <a:fld id="{666F647E-6D04-42D5-869A-9AAF4E673328}" type="datetime1">
              <a:rPr lang="es-ES" smtClean="0"/>
              <a:t>03/11/2021</a:t>
            </a:fld>
            <a:endParaRPr lang="es-ES" dirty="0"/>
          </a:p>
        </p:txBody>
      </p:sp>
    </p:spTree>
    <p:extLst>
      <p:ext uri="{BB962C8B-B14F-4D97-AF65-F5344CB8AC3E}">
        <p14:creationId xmlns:p14="http://schemas.microsoft.com/office/powerpoint/2010/main" val="351382742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8" name="7 Marcador de contenido"/>
          <p:cNvSpPr>
            <a:spLocks noGrp="1"/>
          </p:cNvSpPr>
          <p:nvPr>
            <p:ph sz="quarter" idx="1"/>
          </p:nvPr>
        </p:nvSpPr>
        <p:spPr>
          <a:xfrm>
            <a:off x="335360" y="692696"/>
            <a:ext cx="10945216" cy="54006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4" name="13 Título"/>
          <p:cNvSpPr>
            <a:spLocks noGrp="1"/>
          </p:cNvSpPr>
          <p:nvPr>
            <p:ph type="title"/>
          </p:nvPr>
        </p:nvSpPr>
        <p:spPr/>
        <p:txBody>
          <a:bodyPr/>
          <a:lstStyle/>
          <a:p>
            <a:r>
              <a:rPr lang="es-ES"/>
              <a:t>Haga clic para modificar el estilo de título del patrón</a:t>
            </a:r>
            <a:endParaRPr lang="es-ES" dirty="0"/>
          </a:p>
        </p:txBody>
      </p:sp>
      <p:sp>
        <p:nvSpPr>
          <p:cNvPr id="23" name="22 Marcador de texto"/>
          <p:cNvSpPr>
            <a:spLocks noGrp="1"/>
          </p:cNvSpPr>
          <p:nvPr>
            <p:ph type="body" sz="quarter" idx="13"/>
          </p:nvPr>
        </p:nvSpPr>
        <p:spPr>
          <a:xfrm>
            <a:off x="335360" y="188640"/>
            <a:ext cx="10945216" cy="504056"/>
          </a:xfrm>
          <a:ln>
            <a:noFill/>
          </a:ln>
        </p:spPr>
        <p:txBody>
          <a:bodyPr>
            <a:normAutofit/>
          </a:bodyPr>
          <a:lstStyle>
            <a:lvl1pPr>
              <a:defRPr kumimoji="0" lang="es-ES" sz="2800" cap="small" spc="0" baseline="0" dirty="0" smtClean="0">
                <a:solidFill>
                  <a:schemeClr val="tx1"/>
                </a:solidFill>
                <a:latin typeface="+mj-lt"/>
                <a:ea typeface="+mj-ea"/>
                <a:cs typeface="+mj-cs"/>
              </a:defRPr>
            </a:lvl1pPr>
          </a:lstStyle>
          <a:p>
            <a:pPr lvl="0"/>
            <a:r>
              <a:rPr lang="es-ES"/>
              <a:t>Haga clic para modificar el estilo de texto del patrón</a:t>
            </a:r>
          </a:p>
        </p:txBody>
      </p:sp>
      <p:sp>
        <p:nvSpPr>
          <p:cNvPr id="6" name="4 Marcador de pie de página"/>
          <p:cNvSpPr>
            <a:spLocks noGrp="1"/>
          </p:cNvSpPr>
          <p:nvPr>
            <p:ph type="ftr" sz="quarter" idx="14"/>
          </p:nvPr>
        </p:nvSpPr>
        <p:spPr/>
        <p:txBody>
          <a:bodyPr/>
          <a:lstStyle>
            <a:lvl1pPr>
              <a:defRPr/>
            </a:lvl1pPr>
          </a:lstStyle>
          <a:p>
            <a:r>
              <a:rPr lang="sv-SE" dirty="0"/>
              <a:t>Ingeniería de Software I  2021</a:t>
            </a:r>
            <a:endParaRPr lang="es-ES" dirty="0"/>
          </a:p>
        </p:txBody>
      </p:sp>
      <p:sp>
        <p:nvSpPr>
          <p:cNvPr id="7" name="5 Marcador de número de diapositiva"/>
          <p:cNvSpPr>
            <a:spLocks noGrp="1"/>
          </p:cNvSpPr>
          <p:nvPr>
            <p:ph type="sldNum" sz="quarter" idx="15"/>
          </p:nvPr>
        </p:nvSpPr>
        <p:spPr/>
        <p:txBody>
          <a:bodyPr/>
          <a:lstStyle>
            <a:lvl1pPr>
              <a:defRPr/>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39263113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7" name="6 Marcador de texto"/>
          <p:cNvSpPr>
            <a:spLocks noGrp="1"/>
          </p:cNvSpPr>
          <p:nvPr>
            <p:ph type="body" sz="quarter" idx="13"/>
          </p:nvPr>
        </p:nvSpPr>
        <p:spPr>
          <a:xfrm>
            <a:off x="527381" y="260648"/>
            <a:ext cx="10858576" cy="597666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dirty="0"/>
          </a:p>
        </p:txBody>
      </p:sp>
      <p:sp>
        <p:nvSpPr>
          <p:cNvPr id="16" name="15 Marcador de texto"/>
          <p:cNvSpPr>
            <a:spLocks noGrp="1"/>
          </p:cNvSpPr>
          <p:nvPr>
            <p:ph type="body" sz="quarter" idx="14"/>
          </p:nvPr>
        </p:nvSpPr>
        <p:spPr>
          <a:xfrm>
            <a:off x="527384" y="6309320"/>
            <a:ext cx="4190993" cy="357190"/>
          </a:xfrm>
        </p:spPr>
        <p:txBody>
          <a:bodyPr>
            <a:noAutofit/>
          </a:bodyPr>
          <a:lstStyle>
            <a:lvl1pPr>
              <a:buNone/>
              <a:defRPr sz="1400">
                <a:solidFill>
                  <a:schemeClr val="tx2"/>
                </a:solidFill>
              </a:defRPr>
            </a:lvl1pPr>
            <a:lvl2pPr>
              <a:buNone/>
              <a:defRPr sz="1400"/>
            </a:lvl2pPr>
            <a:lvl3pPr>
              <a:buNone/>
              <a:defRPr sz="1400"/>
            </a:lvl3pPr>
            <a:lvl4pPr>
              <a:buNone/>
              <a:defRPr sz="1400"/>
            </a:lvl4pPr>
            <a:lvl5pPr>
              <a:buNone/>
              <a:defRPr sz="1400"/>
            </a:lvl5pPr>
          </a:lstStyle>
          <a:p>
            <a:pPr lvl="0"/>
            <a:r>
              <a:rPr lang="es-ES"/>
              <a:t>Haga clic para modificar el estilo de texto del patrón</a:t>
            </a:r>
          </a:p>
        </p:txBody>
      </p:sp>
      <p:sp>
        <p:nvSpPr>
          <p:cNvPr id="5" name="3 Marcador de pie de página"/>
          <p:cNvSpPr>
            <a:spLocks noGrp="1"/>
          </p:cNvSpPr>
          <p:nvPr>
            <p:ph type="ftr" sz="quarter" idx="15"/>
          </p:nvPr>
        </p:nvSpPr>
        <p:spPr>
          <a:xfrm>
            <a:off x="6671735" y="6308728"/>
            <a:ext cx="4705351" cy="365125"/>
          </a:xfrm>
        </p:spPr>
        <p:txBody>
          <a:bodyPr/>
          <a:lstStyle>
            <a:lvl1pPr>
              <a:defRPr/>
            </a:lvl1pPr>
          </a:lstStyle>
          <a:p>
            <a:r>
              <a:rPr lang="sv-SE" dirty="0"/>
              <a:t>Ingeniería de Software I  2021</a:t>
            </a:r>
            <a:endParaRPr lang="es-ES" dirty="0"/>
          </a:p>
        </p:txBody>
      </p:sp>
      <p:sp>
        <p:nvSpPr>
          <p:cNvPr id="6" name="4 Marcador de número de diapositiva"/>
          <p:cNvSpPr>
            <a:spLocks noGrp="1"/>
          </p:cNvSpPr>
          <p:nvPr>
            <p:ph type="sldNum" sz="quarter" idx="16"/>
          </p:nvPr>
        </p:nvSpPr>
        <p:spPr/>
        <p:txBody>
          <a:bodyPr/>
          <a:lstStyle>
            <a:lvl1pPr>
              <a:defRPr>
                <a:solidFill>
                  <a:schemeClr val="bg1"/>
                </a:solidFill>
              </a:defRPr>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4137013835"/>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sp>
        <p:nvSpPr>
          <p:cNvPr id="3" name="Rectangle 8"/>
          <p:cNvSpPr/>
          <p:nvPr/>
        </p:nvSpPr>
        <p:spPr>
          <a:xfrm>
            <a:off x="0" y="4038600"/>
            <a:ext cx="12192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ES" sz="1800"/>
          </a:p>
        </p:txBody>
      </p:sp>
      <p:sp>
        <p:nvSpPr>
          <p:cNvPr id="4" name="Rectangle 10"/>
          <p:cNvSpPr/>
          <p:nvPr/>
        </p:nvSpPr>
        <p:spPr>
          <a:xfrm>
            <a:off x="0" y="4646616"/>
            <a:ext cx="12192000" cy="26987"/>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ES" sz="1800"/>
          </a:p>
        </p:txBody>
      </p:sp>
      <p:sp>
        <p:nvSpPr>
          <p:cNvPr id="14" name="Title 13"/>
          <p:cNvSpPr>
            <a:spLocks noGrp="1"/>
          </p:cNvSpPr>
          <p:nvPr>
            <p:ph type="ctrTitle"/>
          </p:nvPr>
        </p:nvSpPr>
        <p:spPr>
          <a:xfrm>
            <a:off x="304800" y="4114800"/>
            <a:ext cx="9652000" cy="533400"/>
          </a:xfrm>
          <a:noFill/>
        </p:spPr>
        <p:txBody>
          <a:bodyPr vert="horz"/>
          <a:lstStyle>
            <a:lvl1pPr algn="l" eaLnBrk="1" latinLnBrk="0" hangingPunct="1">
              <a:defRPr kumimoji="0" lang="es-ES" sz="2000" b="0" cap="all" spc="150" baseline="0">
                <a:solidFill>
                  <a:schemeClr val="bg1"/>
                </a:solidFill>
              </a:defRPr>
            </a:lvl1pPr>
            <a:extLst/>
          </a:lstStyle>
          <a:p>
            <a:r>
              <a:rPr lang="es-ES"/>
              <a:t>Haga clic para modificar el estilo de título del patrón</a:t>
            </a:r>
          </a:p>
        </p:txBody>
      </p:sp>
      <p:sp>
        <p:nvSpPr>
          <p:cNvPr id="5" name="Rectangle 3"/>
          <p:cNvSpPr>
            <a:spLocks noGrp="1"/>
          </p:cNvSpPr>
          <p:nvPr>
            <p:ph type="dt" sz="half" idx="10"/>
          </p:nvPr>
        </p:nvSpPr>
        <p:spPr>
          <a:xfrm>
            <a:off x="304800" y="6477000"/>
            <a:ext cx="2133600" cy="304800"/>
          </a:xfrm>
        </p:spPr>
        <p:txBody>
          <a:bodyPr anchor="ctr"/>
          <a:lstStyle>
            <a:lvl1pPr algn="l" eaLnBrk="1" latinLnBrk="0" hangingPunct="1">
              <a:defRPr kumimoji="0" lang="es-ES">
                <a:solidFill>
                  <a:srgbClr val="A0A0A0"/>
                </a:solidFill>
              </a:defRPr>
            </a:lvl1pPr>
            <a:extLst/>
          </a:lstStyle>
          <a:p>
            <a:fld id="{1ECC2329-4CDC-48E7-9846-21C056D4A94C}" type="datetime1">
              <a:rPr lang="es-ES" smtClean="0"/>
              <a:t>03/11/2021</a:t>
            </a:fld>
            <a:endParaRPr lang="es-ES" dirty="0"/>
          </a:p>
        </p:txBody>
      </p:sp>
      <p:sp>
        <p:nvSpPr>
          <p:cNvPr id="6" name="Rectangle 4"/>
          <p:cNvSpPr>
            <a:spLocks noGrp="1"/>
          </p:cNvSpPr>
          <p:nvPr>
            <p:ph type="ftr" sz="quarter" idx="11"/>
          </p:nvPr>
        </p:nvSpPr>
        <p:spPr/>
        <p:txBody>
          <a:bodyPr/>
          <a:lstStyle>
            <a:lvl1pPr eaLnBrk="1" latinLnBrk="0" hangingPunct="1">
              <a:defRPr kumimoji="0" lang="es-ES">
                <a:solidFill>
                  <a:schemeClr val="bg1"/>
                </a:solidFill>
              </a:defRPr>
            </a:lvl1pPr>
            <a:extLst/>
          </a:lstStyle>
          <a:p>
            <a:r>
              <a:rPr lang="sv-SE" dirty="0"/>
              <a:t>Ingeniería de Software I  2021</a:t>
            </a:r>
            <a:endParaRPr lang="es-ES" dirty="0"/>
          </a:p>
        </p:txBody>
      </p:sp>
      <p:sp>
        <p:nvSpPr>
          <p:cNvPr id="7" name="Slide Number Placeholder 12"/>
          <p:cNvSpPr>
            <a:spLocks noGrp="1"/>
          </p:cNvSpPr>
          <p:nvPr>
            <p:ph type="sldNum" sz="quarter" idx="12"/>
          </p:nvPr>
        </p:nvSpPr>
        <p:spPr>
          <a:xfrm>
            <a:off x="8636002" y="6477000"/>
            <a:ext cx="1361017" cy="304800"/>
          </a:xfrm>
        </p:spPr>
        <p:txBody>
          <a:bodyPr/>
          <a:lstStyle>
            <a:lvl1pPr>
              <a:defRPr/>
            </a:lvl1pPr>
            <a:extLst/>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00676511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8" name="7 Marcador de contenido"/>
          <p:cNvSpPr>
            <a:spLocks noGrp="1"/>
          </p:cNvSpPr>
          <p:nvPr>
            <p:ph sz="quarter" idx="1"/>
          </p:nvPr>
        </p:nvSpPr>
        <p:spPr>
          <a:xfrm>
            <a:off x="335360" y="268992"/>
            <a:ext cx="10972800" cy="582430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4 Marcador de pie de página"/>
          <p:cNvSpPr>
            <a:spLocks noGrp="1"/>
          </p:cNvSpPr>
          <p:nvPr>
            <p:ph type="ftr" sz="quarter" idx="10"/>
          </p:nvPr>
        </p:nvSpPr>
        <p:spPr/>
        <p:txBody>
          <a:bodyPr/>
          <a:lstStyle>
            <a:lvl1pPr>
              <a:defRPr/>
            </a:lvl1pPr>
          </a:lstStyle>
          <a:p>
            <a:r>
              <a:rPr lang="sv-SE" dirty="0"/>
              <a:t>Ingeniería de Software I  2021</a:t>
            </a:r>
            <a:endParaRPr lang="es-ES" dirty="0"/>
          </a:p>
        </p:txBody>
      </p:sp>
      <p:sp>
        <p:nvSpPr>
          <p:cNvPr id="5" name="5 Marcador de número de diapositiva"/>
          <p:cNvSpPr>
            <a:spLocks noGrp="1"/>
          </p:cNvSpPr>
          <p:nvPr>
            <p:ph type="sldNum" sz="quarter" idx="11"/>
          </p:nvPr>
        </p:nvSpPr>
        <p:spPr/>
        <p:txBody>
          <a:bodyPr/>
          <a:lstStyle>
            <a:lvl1pPr>
              <a:defRPr/>
            </a:lvl1pPr>
          </a:lstStyle>
          <a:p>
            <a:fld id="{6D22F896-40B5-4ADD-8801-0D06FADFA095}" type="slidenum">
              <a:rPr lang="es-AR" smtClean="0"/>
              <a:pPr/>
              <a:t>‹Nº›</a:t>
            </a:fld>
            <a:endParaRPr lang="es-AR"/>
          </a:p>
        </p:txBody>
      </p:sp>
    </p:spTree>
    <p:extLst>
      <p:ext uri="{BB962C8B-B14F-4D97-AF65-F5344CB8AC3E}">
        <p14:creationId xmlns:p14="http://schemas.microsoft.com/office/powerpoint/2010/main" val="482676458"/>
      </p:ext>
    </p:extLst>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1_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F1E8EA34-4082-4C22-AAAA-F4362ECCAEAD}" type="datetime1">
              <a:rPr lang="es-ES" smtClean="0"/>
              <a:t>03/11/2021</a:t>
            </a:fld>
            <a:endParaRPr lang="es-AR" dirty="0"/>
          </a:p>
        </p:txBody>
      </p:sp>
      <p:sp>
        <p:nvSpPr>
          <p:cNvPr id="6" name="5 Marcador de pie de página"/>
          <p:cNvSpPr>
            <a:spLocks noGrp="1"/>
          </p:cNvSpPr>
          <p:nvPr>
            <p:ph type="ftr" sz="quarter" idx="11"/>
          </p:nvPr>
        </p:nvSpPr>
        <p:spPr/>
        <p:txBody>
          <a:bodyPr/>
          <a:lstStyle/>
          <a:p>
            <a:r>
              <a:rPr lang="sv-SE" dirty="0"/>
              <a:t>Ingeniería de Software I  2021</a:t>
            </a:r>
            <a:endParaRPr lang="es-ES" dirty="0"/>
          </a:p>
        </p:txBody>
      </p:sp>
      <p:sp>
        <p:nvSpPr>
          <p:cNvPr id="7" name="6 Marcador de número de diapositiva"/>
          <p:cNvSpPr>
            <a:spLocks noGrp="1"/>
          </p:cNvSpPr>
          <p:nvPr>
            <p:ph type="sldNum" sz="quarter" idx="12"/>
          </p:nvPr>
        </p:nvSpPr>
        <p:spPr/>
        <p:txBody>
          <a:bodyPr/>
          <a:lstStyle/>
          <a:p>
            <a:fld id="{6D22F896-40B5-4ADD-8801-0D06FADFA095}" type="slidenum">
              <a:rPr lang="es-AR" smtClean="0"/>
              <a:pPr/>
              <a:t>‹Nº›</a:t>
            </a:fld>
            <a:endParaRPr lang="es-AR"/>
          </a:p>
        </p:txBody>
      </p:sp>
      <p:sp>
        <p:nvSpPr>
          <p:cNvPr id="8" name="7 Título"/>
          <p:cNvSpPr>
            <a:spLocks noGrp="1"/>
          </p:cNvSpPr>
          <p:nvPr>
            <p:ph type="title"/>
          </p:nvPr>
        </p:nvSpPr>
        <p:spPr/>
        <p:txBody>
          <a:bodyPr rtlCol="0"/>
          <a:lstStyle/>
          <a:p>
            <a:r>
              <a:rPr kumimoji="0" lang="es-ES"/>
              <a:t>Haga clic para modificar el estilo de título del patrón</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41629" y="6459787"/>
            <a:ext cx="5183433" cy="365125"/>
          </a:xfrm>
        </p:spPr>
        <p:txBody>
          <a:bodyPr/>
          <a:lstStyle/>
          <a:p>
            <a:r>
              <a:rPr lang="sv-SE" dirty="0"/>
              <a:t>Ingeniería de Software I  2021</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6117909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lvl1pPr>
              <a:defRPr>
                <a:solidFill>
                  <a:srgbClr val="C00000"/>
                </a:solidFill>
              </a:defRPr>
            </a:lvl1pPr>
          </a:lstStyle>
          <a:p>
            <a:fld id="{25537B44-4E0E-4079-896C-7905B1D3A52A}" type="datetime1">
              <a:rPr lang="es-ES" smtClean="0"/>
              <a:t>03/11/2021</a:t>
            </a:fld>
            <a:endParaRPr lang="es-ES" dirty="0"/>
          </a:p>
        </p:txBody>
      </p:sp>
      <p:sp>
        <p:nvSpPr>
          <p:cNvPr id="4" name="Footer Placeholder 3"/>
          <p:cNvSpPr>
            <a:spLocks noGrp="1"/>
          </p:cNvSpPr>
          <p:nvPr>
            <p:ph type="ftr" sz="quarter" idx="11"/>
          </p:nvPr>
        </p:nvSpPr>
        <p:spPr/>
        <p:txBody>
          <a:bodyPr/>
          <a:lstStyle>
            <a:lvl1pPr>
              <a:defRPr>
                <a:solidFill>
                  <a:srgbClr val="C00000"/>
                </a:solidFill>
              </a:defRPr>
            </a:lvl1pPr>
          </a:lstStyle>
          <a:p>
            <a:r>
              <a:rPr lang="sv-SE" dirty="0"/>
              <a:t>Ingeniería de Software I  2021</a:t>
            </a:r>
            <a:endParaRPr lang="es-ES" dirty="0"/>
          </a:p>
        </p:txBody>
      </p:sp>
      <p:sp>
        <p:nvSpPr>
          <p:cNvPr id="5" name="Slide Number Placeholder 4"/>
          <p:cNvSpPr>
            <a:spLocks noGrp="1"/>
          </p:cNvSpPr>
          <p:nvPr>
            <p:ph type="sldNum" sz="quarter" idx="12"/>
          </p:nvPr>
        </p:nvSpPr>
        <p:spPr/>
        <p:txBody>
          <a:bodyPr/>
          <a:lstStyle/>
          <a:p>
            <a:fld id="{1FBA8592-A6F7-42BC-86CF-9E17C70547D3}" type="slidenum">
              <a:rPr lang="es-ES" smtClean="0"/>
              <a:pPr/>
              <a:t>‹Nº›</a:t>
            </a:fld>
            <a:endParaRPr lang="es-E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Normal con fuente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pPr>
              <a:defRPr/>
            </a:pPr>
            <a:fld id="{DDDB8A13-BBB4-4BDB-951D-2F728A4AF88F}" type="slidenum">
              <a:rPr lang="es-AR" smtClean="0"/>
              <a:pPr>
                <a:defRPr/>
              </a:pPr>
              <a:t>‹Nº›</a:t>
            </a:fld>
            <a:endParaRPr lang="es-AR" dirty="0"/>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rgbClr val="C00000"/>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rgbClr val="C00000"/>
                </a:solidFill>
                <a:latin typeface="+mn-lt"/>
              </a:defRPr>
            </a:lvl1pPr>
          </a:lstStyle>
          <a:p>
            <a:pPr>
              <a:defRPr/>
            </a:pPr>
            <a:fld id="{0A5EA0EB-692E-472F-AA1B-D1A220849FC4}" type="datetime1">
              <a:rPr lang="es-ES" smtClean="0"/>
              <a:t>03/11/2021</a:t>
            </a:fld>
            <a:endParaRPr lang="es-AR"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rgbClr val="C00000"/>
                </a:solidFill>
                <a:latin typeface="+mn-lt"/>
              </a:defRPr>
            </a:lvl1pPr>
          </a:lstStyle>
          <a:p>
            <a:pPr>
              <a:defRPr/>
            </a:pPr>
            <a:r>
              <a:rPr lang="sv-SE" dirty="0"/>
              <a:t>Ingeniería de Software I  2021</a:t>
            </a:r>
            <a:endParaRPr lang="es-AR" dirty="0"/>
          </a:p>
        </p:txBody>
      </p:sp>
      <p:sp>
        <p:nvSpPr>
          <p:cNvPr id="11" name="17 CuadroTexto"/>
          <p:cNvSpPr txBox="1"/>
          <p:nvPr userDrawn="1"/>
        </p:nvSpPr>
        <p:spPr>
          <a:xfrm>
            <a:off x="5176314" y="6484427"/>
            <a:ext cx="662361" cy="219291"/>
          </a:xfrm>
          <a:prstGeom prst="rect">
            <a:avLst/>
          </a:prstGeom>
          <a:noFill/>
        </p:spPr>
        <p:txBody>
          <a:bodyPr wrap="square">
            <a:spAutoFit/>
          </a:bodyPr>
          <a:lstStyle/>
          <a:p>
            <a:pPr>
              <a:defRPr/>
            </a:pPr>
            <a:r>
              <a:rPr lang="es-ES" sz="825" b="0" i="0" kern="1200" dirty="0">
                <a:solidFill>
                  <a:srgbClr val="C00000"/>
                </a:solidFill>
                <a:latin typeface="+mn-lt"/>
                <a:ea typeface="+mn-ea"/>
                <a:cs typeface="+mn-cs"/>
              </a:rPr>
              <a:t>Fuente:</a:t>
            </a:r>
            <a:endParaRPr lang="es-AR" sz="825" dirty="0">
              <a:solidFill>
                <a:srgbClr val="C00000"/>
              </a:solidFill>
              <a:latin typeface="+mn-lt"/>
            </a:endParaRPr>
          </a:p>
        </p:txBody>
      </p:sp>
      <p:cxnSp>
        <p:nvCxnSpPr>
          <p:cNvPr id="15" name="Conector recto 12"/>
          <p:cNvCxnSpPr/>
          <p:nvPr userDrawn="1"/>
        </p:nvCxnSpPr>
        <p:spPr>
          <a:xfrm>
            <a:off x="623392"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67288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2_Normal con fuente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pPr>
              <a:defRPr/>
            </a:pPr>
            <a:fld id="{DDDB8A13-BBB4-4BDB-951D-2F728A4AF88F}" type="slidenum">
              <a:rPr lang="es-AR" smtClean="0"/>
              <a:pPr>
                <a:defRPr/>
              </a:pPr>
              <a:t>‹Nº›</a:t>
            </a:fld>
            <a:endParaRPr lang="es-AR" dirty="0"/>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rgbClr val="C00000"/>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rgbClr val="C00000"/>
                </a:solidFill>
                <a:latin typeface="+mn-lt"/>
              </a:defRPr>
            </a:lvl1pPr>
          </a:lstStyle>
          <a:p>
            <a:pPr>
              <a:defRPr/>
            </a:pPr>
            <a:fld id="{5669EEC3-E9DF-4A8E-ACEF-0F28E0F69191}" type="datetime1">
              <a:rPr lang="es-ES" smtClean="0"/>
              <a:t>03/11/2021</a:t>
            </a:fld>
            <a:endParaRPr lang="es-AR"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rgbClr val="C00000"/>
                </a:solidFill>
                <a:latin typeface="+mn-lt"/>
              </a:defRPr>
            </a:lvl1pPr>
          </a:lstStyle>
          <a:p>
            <a:pPr>
              <a:defRPr/>
            </a:pPr>
            <a:r>
              <a:rPr lang="sv-SE" dirty="0"/>
              <a:t>Ingeniería de Software I  2021</a:t>
            </a:r>
            <a:endParaRPr lang="es-AR" dirty="0"/>
          </a:p>
        </p:txBody>
      </p:sp>
      <p:cxnSp>
        <p:nvCxnSpPr>
          <p:cNvPr id="15" name="Conector recto 12"/>
          <p:cNvCxnSpPr/>
          <p:nvPr userDrawn="1"/>
        </p:nvCxnSpPr>
        <p:spPr>
          <a:xfrm>
            <a:off x="623392"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672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8" name="7 Marcador de contenido"/>
          <p:cNvSpPr>
            <a:spLocks noGrp="1"/>
          </p:cNvSpPr>
          <p:nvPr>
            <p:ph sz="quarter" idx="1"/>
          </p:nvPr>
        </p:nvSpPr>
        <p:spPr>
          <a:xfrm>
            <a:off x="335360" y="268992"/>
            <a:ext cx="10972800" cy="582430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4 Marcador de pie de página"/>
          <p:cNvSpPr>
            <a:spLocks noGrp="1"/>
          </p:cNvSpPr>
          <p:nvPr>
            <p:ph type="ftr" sz="quarter" idx="10"/>
          </p:nvPr>
        </p:nvSpPr>
        <p:spPr/>
        <p:txBody>
          <a:bodyPr/>
          <a:lstStyle>
            <a:lvl1pPr>
              <a:defRPr/>
            </a:lvl1pPr>
          </a:lstStyle>
          <a:p>
            <a:r>
              <a:rPr lang="sv-SE" dirty="0"/>
              <a:t>Ingeniería de Software I  2021</a:t>
            </a:r>
            <a:endParaRPr lang="es-ES" dirty="0"/>
          </a:p>
        </p:txBody>
      </p:sp>
      <p:sp>
        <p:nvSpPr>
          <p:cNvPr id="5" name="5 Marcador de número de diapositiva"/>
          <p:cNvSpPr>
            <a:spLocks noGrp="1"/>
          </p:cNvSpPr>
          <p:nvPr>
            <p:ph type="sldNum" sz="quarter" idx="11"/>
          </p:nvPr>
        </p:nvSpPr>
        <p:spPr/>
        <p:txBody>
          <a:bodyPr/>
          <a:lstStyle>
            <a:lvl1pPr>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Tree>
    <p:extLst>
      <p:ext uri="{BB962C8B-B14F-4D97-AF65-F5344CB8AC3E}">
        <p14:creationId xmlns:p14="http://schemas.microsoft.com/office/powerpoint/2010/main" val="3196064376"/>
      </p:ext>
    </p:extLst>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número de diapositiva"/>
          <p:cNvSpPr>
            <a:spLocks noGrp="1"/>
          </p:cNvSpPr>
          <p:nvPr>
            <p:ph type="sldNum" sz="quarter" idx="10"/>
          </p:nvPr>
        </p:nvSpPr>
        <p:spPr/>
        <p:txBody>
          <a:bodyPr/>
          <a:lstStyle>
            <a:lvl1pPr>
              <a:defRPr sz="6000"/>
            </a:lvl1pPr>
          </a:lstStyle>
          <a:p>
            <a:fld id="{9309AEDA-1D6C-44D3-8BB0-A178BBA71291}" type="slidenum">
              <a:rPr lang="es-ES" smtClean="0"/>
              <a:pPr/>
              <a:t>‹Nº›</a:t>
            </a:fld>
            <a:endParaRPr lang="es-ES" dirty="0"/>
          </a:p>
        </p:txBody>
      </p:sp>
      <p:sp>
        <p:nvSpPr>
          <p:cNvPr id="4" name="3 Marcador de fecha"/>
          <p:cNvSpPr>
            <a:spLocks noGrp="1"/>
          </p:cNvSpPr>
          <p:nvPr>
            <p:ph type="dt" sz="half" idx="11"/>
          </p:nvPr>
        </p:nvSpPr>
        <p:spPr/>
        <p:txBody>
          <a:bodyPr/>
          <a:lstStyle/>
          <a:p>
            <a:fld id="{3EECA162-C42F-4ED6-807F-582B7A3E6DA9}" type="datetime1">
              <a:rPr lang="es-ES" smtClean="0"/>
              <a:t>03/11/2021</a:t>
            </a:fld>
            <a:endParaRPr lang="es-ES" dirty="0"/>
          </a:p>
        </p:txBody>
      </p:sp>
      <p:sp>
        <p:nvSpPr>
          <p:cNvPr id="5" name="4 Marcador de pie de página"/>
          <p:cNvSpPr>
            <a:spLocks noGrp="1"/>
          </p:cNvSpPr>
          <p:nvPr>
            <p:ph type="ftr" sz="quarter" idx="12"/>
          </p:nvPr>
        </p:nvSpPr>
        <p:spPr>
          <a:xfrm>
            <a:off x="168981" y="6554697"/>
            <a:ext cx="3334731" cy="303303"/>
          </a:xfrm>
        </p:spPr>
        <p:txBody>
          <a:bodyPr/>
          <a:lstStyle/>
          <a:p>
            <a:r>
              <a:rPr lang="sv-SE" dirty="0"/>
              <a:t>Ingeniería de Software I  2021</a:t>
            </a:r>
            <a:endParaRPr lang="es-ES" dirty="0"/>
          </a:p>
        </p:txBody>
      </p:sp>
    </p:spTree>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A6454EB-142E-48D7-8E46-162BE54156A9}" type="datetime1">
              <a:rPr lang="es-ES" smtClean="0"/>
              <a:t>03/11/2021</a:t>
            </a:fld>
            <a:endParaRPr lang="es-E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sv-SE" dirty="0"/>
              <a:t>Ingeniería de Software I  2021</a:t>
            </a:r>
            <a:endParaRPr lang="es-ES" dirty="0"/>
          </a:p>
        </p:txBody>
      </p:sp>
      <p:sp>
        <p:nvSpPr>
          <p:cNvPr id="9" name="Slide Number Placeholder 8"/>
          <p:cNvSpPr>
            <a:spLocks noGrp="1"/>
          </p:cNvSpPr>
          <p:nvPr>
            <p:ph type="sldNum" sz="quarter" idx="12"/>
          </p:nvPr>
        </p:nvSpPr>
        <p:spPr/>
        <p:txBody>
          <a:bodyPr/>
          <a:lstStyle/>
          <a:p>
            <a:fld id="{1FBA8592-A6F7-42BC-86CF-9E17C70547D3}" type="slidenum">
              <a:rPr lang="es-ES" smtClean="0"/>
              <a:pPr/>
              <a:t>‹Nº›</a:t>
            </a:fld>
            <a:endParaRPr lang="es-ES"/>
          </a:p>
        </p:txBody>
      </p:sp>
    </p:spTree>
    <p:extLst>
      <p:ext uri="{BB962C8B-B14F-4D97-AF65-F5344CB8AC3E}">
        <p14:creationId xmlns:p14="http://schemas.microsoft.com/office/powerpoint/2010/main" val="633096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43DDB362-0BDF-48AE-B31A-6251BBB3262A}" type="datetime1">
              <a:rPr lang="es-ES" smtClean="0"/>
              <a:t>03/11/2021</a:t>
            </a:fld>
            <a:endParaRPr lang="es-ES" dirty="0"/>
          </a:p>
        </p:txBody>
      </p:sp>
      <p:sp>
        <p:nvSpPr>
          <p:cNvPr id="6" name="5 Marcador de pie de página"/>
          <p:cNvSpPr>
            <a:spLocks noGrp="1"/>
          </p:cNvSpPr>
          <p:nvPr>
            <p:ph type="ftr" sz="quarter" idx="11"/>
          </p:nvPr>
        </p:nvSpPr>
        <p:spPr/>
        <p:txBody>
          <a:bodyPr/>
          <a:lstStyle/>
          <a:p>
            <a:r>
              <a:rPr lang="sv-SE" dirty="0"/>
              <a:t>Ingeniería de Software I  2021</a:t>
            </a:r>
            <a:endParaRPr lang="es-ES" dirty="0"/>
          </a:p>
        </p:txBody>
      </p:sp>
      <p:sp>
        <p:nvSpPr>
          <p:cNvPr id="7" name="6 Marcador de número de diapositiva"/>
          <p:cNvSpPr>
            <a:spLocks noGrp="1"/>
          </p:cNvSpPr>
          <p:nvPr>
            <p:ph type="sldNum" sz="quarter" idx="12"/>
          </p:nvPr>
        </p:nvSpPr>
        <p:spPr/>
        <p:txBody>
          <a:body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8" name="7 Título"/>
          <p:cNvSpPr>
            <a:spLocks noGrp="1"/>
          </p:cNvSpPr>
          <p:nvPr>
            <p:ph type="title"/>
          </p:nvPr>
        </p:nvSpPr>
        <p:spPr/>
        <p:txBody>
          <a:bodyPr rtlCol="0"/>
          <a:lstStyle/>
          <a:p>
            <a:r>
              <a:rPr kumimoji="0" lang="es-ES"/>
              <a:t>Haga clic para modificar el estilo de título del patrón</a:t>
            </a:r>
            <a:endParaRPr kumimoji="0" lang="en-US"/>
          </a:p>
        </p:txBody>
      </p:sp>
    </p:spTree>
    <p:extLst>
      <p:ext uri="{BB962C8B-B14F-4D97-AF65-F5344CB8AC3E}">
        <p14:creationId xmlns:p14="http://schemas.microsoft.com/office/powerpoint/2010/main" val="127338485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41629" y="6459787"/>
            <a:ext cx="5183433" cy="365125"/>
          </a:xfrm>
        </p:spPr>
        <p:txBody>
          <a:bodyPr/>
          <a:lstStyle/>
          <a:p>
            <a:r>
              <a:rPr lang="sv-SE" dirty="0"/>
              <a:t>Ingeniería de Software I  2021</a:t>
            </a:r>
            <a:endParaRPr lang="es-ES" dirty="0"/>
          </a:p>
        </p:txBody>
      </p:sp>
      <p:sp>
        <p:nvSpPr>
          <p:cNvPr id="5" name="4 Marcador de número de diapositiva"/>
          <p:cNvSpPr>
            <a:spLocks noGrp="1"/>
          </p:cNvSpPr>
          <p:nvPr>
            <p:ph type="sldNum" sz="quarter" idx="12"/>
          </p:nvPr>
        </p:nvSpPr>
        <p:spPr/>
        <p:txBody>
          <a:body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16" name="15 Marcador de texto"/>
          <p:cNvSpPr>
            <a:spLocks noGrp="1"/>
          </p:cNvSpPr>
          <p:nvPr>
            <p:ph type="body" sz="quarter" idx="14" hasCustomPrompt="1"/>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139370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177CCA-AFCA-463F-B800-B8CC5DF15206}" type="datetime1">
              <a:rPr lang="es-ES" smtClean="0"/>
              <a:t>03/11/2021</a:t>
            </a:fld>
            <a:endParaRPr lang="es-E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sv-SE" dirty="0"/>
              <a:t>Ingeniería de Software I  2021</a:t>
            </a:r>
            <a:endParaRPr lang="es-ES" dirty="0"/>
          </a:p>
        </p:txBody>
      </p:sp>
      <p:sp>
        <p:nvSpPr>
          <p:cNvPr id="9" name="Slide Number Placeholder 8"/>
          <p:cNvSpPr>
            <a:spLocks noGrp="1"/>
          </p:cNvSpPr>
          <p:nvPr>
            <p:ph type="sldNum" sz="quarter" idx="12"/>
          </p:nvPr>
        </p:nvSpPr>
        <p:spPr/>
        <p:txBody>
          <a:body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Tree>
    <p:extLst>
      <p:ext uri="{BB962C8B-B14F-4D97-AF65-F5344CB8AC3E}">
        <p14:creationId xmlns:p14="http://schemas.microsoft.com/office/powerpoint/2010/main" val="1489384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Normal con fuente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accent6"/>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6"/>
                </a:solidFill>
                <a:latin typeface="+mn-lt"/>
              </a:defRPr>
            </a:lvl1pPr>
          </a:lstStyle>
          <a:p>
            <a:fld id="{2504D0D4-7F75-4626-A9AD-F6F87043CC7A}" type="datetime1">
              <a:rPr lang="es-ES" smtClean="0"/>
              <a:t>03/11/2021</a:t>
            </a:fld>
            <a:endParaRPr lang="es-ES"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6"/>
                </a:solidFill>
                <a:latin typeface="+mn-lt"/>
              </a:defRPr>
            </a:lvl1pPr>
          </a:lstStyle>
          <a:p>
            <a:r>
              <a:rPr lang="sv-SE" dirty="0"/>
              <a:t>Ingeniería de Software I  2021</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Normal con fuente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accent6"/>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6"/>
                </a:solidFill>
                <a:latin typeface="+mn-lt"/>
              </a:defRPr>
            </a:lvl1pPr>
          </a:lstStyle>
          <a:p>
            <a:fld id="{A4AE1AE7-A7DE-4873-857A-0C5A7B67DDE7}" type="datetime1">
              <a:rPr lang="es-ES" smtClean="0"/>
              <a:t>03/11/2021</a:t>
            </a:fld>
            <a:endParaRPr lang="es-ES"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6"/>
                </a:solidFill>
                <a:latin typeface="+mn-lt"/>
              </a:defRPr>
            </a:lvl1pPr>
          </a:lstStyle>
          <a:p>
            <a:r>
              <a:rPr lang="sv-SE" dirty="0"/>
              <a:t>Ingeniería de Software I  2021</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Normal con fuente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accent6"/>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6"/>
                </a:solidFill>
                <a:latin typeface="+mn-lt"/>
              </a:defRPr>
            </a:lvl1pPr>
          </a:lstStyle>
          <a:p>
            <a:fld id="{67238D68-D32F-4F6D-96E1-7CD465C84D9A}" type="datetime1">
              <a:rPr lang="es-ES" smtClean="0"/>
              <a:t>03/11/2021</a:t>
            </a:fld>
            <a:endParaRPr lang="es-ES"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6"/>
                </a:solidFill>
                <a:latin typeface="+mn-lt"/>
              </a:defRPr>
            </a:lvl1pPr>
          </a:lstStyle>
          <a:p>
            <a:r>
              <a:rPr lang="sv-SE" dirty="0"/>
              <a:t>Ingeniería de Software I  2021</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Normal con fuente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accent6"/>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6"/>
                </a:solidFill>
                <a:latin typeface="+mn-lt"/>
              </a:defRPr>
            </a:lvl1pPr>
          </a:lstStyle>
          <a:p>
            <a:fld id="{03131A4E-05D0-4A06-8225-4E879561629C}" type="datetime1">
              <a:rPr lang="es-ES" smtClean="0"/>
              <a:t>03/11/2021</a:t>
            </a:fld>
            <a:endParaRPr lang="es-ES"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6"/>
                </a:solidFill>
                <a:latin typeface="+mn-lt"/>
              </a:defRPr>
            </a:lvl1pPr>
          </a:lstStyle>
          <a:p>
            <a:r>
              <a:rPr lang="sv-SE" dirty="0"/>
              <a:t>Ingeniería de Software I  2021</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rmal con fuente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solidFill>
                  <a:srgbClr val="C00000">
                    <a:alpha val="25000"/>
                  </a:srgbClr>
                </a:solidFill>
              </a:rPr>
              <a:pPr/>
              <a:t>‹Nº›</a:t>
            </a:fld>
            <a:endParaRPr lang="es-ES" dirty="0">
              <a:solidFill>
                <a:srgbClr val="C00000">
                  <a:alpha val="25000"/>
                </a:srgbClr>
              </a:solidFill>
            </a:endParaRPr>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accent1">
                    <a:lumMod val="75000"/>
                    <a:alpha val="60000"/>
                  </a:schemeClr>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dirty="0"/>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1">
                    <a:lumMod val="75000"/>
                  </a:schemeClr>
                </a:solidFill>
                <a:latin typeface="+mn-lt"/>
              </a:defRPr>
            </a:lvl1pPr>
          </a:lstStyle>
          <a:p>
            <a:fld id="{1BE852D4-DFF6-4BBB-93C2-9A253AFEDF5A}" type="datetime1">
              <a:rPr lang="es-ES" smtClean="0"/>
              <a:t>03/11/2021</a:t>
            </a:fld>
            <a:endParaRPr lang="es-ES"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1">
                    <a:lumMod val="75000"/>
                  </a:schemeClr>
                </a:solidFill>
                <a:latin typeface="+mn-lt"/>
              </a:defRPr>
            </a:lvl1pPr>
          </a:lstStyle>
          <a:p>
            <a:r>
              <a:rPr lang="sv-SE" dirty="0"/>
              <a:t>Ingeniería de Software I  2021</a:t>
            </a:r>
            <a:endParaRPr lang="es-ES" dirty="0"/>
          </a:p>
        </p:txBody>
      </p:sp>
    </p:spTree>
    <p:extLst>
      <p:ext uri="{BB962C8B-B14F-4D97-AF65-F5344CB8AC3E}">
        <p14:creationId xmlns:p14="http://schemas.microsoft.com/office/powerpoint/2010/main" val="1859907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3976" y="4737546"/>
            <a:ext cx="10780776" cy="613283"/>
          </a:xfrm>
        </p:spPr>
        <p:txBody>
          <a:bodyPr anchor="b">
            <a:noAutofit/>
          </a:bodyPr>
          <a:lstStyle>
            <a:lvl1pPr>
              <a:defRPr sz="3300" b="0">
                <a:solidFill>
                  <a:srgbClr val="C00000"/>
                </a:solidFill>
              </a:defRPr>
            </a:lvl1pPr>
          </a:lstStyle>
          <a:p>
            <a:r>
              <a:rPr lang="es-ES" dirty="0"/>
              <a:t>Haga Clic Para Modificar El Estilo De Título Del Patrón</a:t>
            </a:r>
            <a:endParaRPr lang="en-US" dirty="0"/>
          </a:p>
        </p:txBody>
      </p:sp>
      <p:sp>
        <p:nvSpPr>
          <p:cNvPr id="4" name="Text Placeholder 3"/>
          <p:cNvSpPr>
            <a:spLocks noGrp="1"/>
          </p:cNvSpPr>
          <p:nvPr>
            <p:ph type="body" sz="half" idx="2"/>
          </p:nvPr>
        </p:nvSpPr>
        <p:spPr>
          <a:xfrm>
            <a:off x="653976" y="5487888"/>
            <a:ext cx="9229344" cy="533400"/>
          </a:xfrm>
        </p:spPr>
        <p:txBody>
          <a:bodyPr>
            <a:normAutofit/>
          </a:bodyPr>
          <a:lstStyle>
            <a:lvl1pPr marL="0" indent="0">
              <a:lnSpc>
                <a:spcPct val="90000"/>
              </a:lnSpc>
              <a:buNone/>
              <a:defRPr sz="1800">
                <a:solidFill>
                  <a:srgbClr val="C00000"/>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12" name="Date Placeholder 11"/>
          <p:cNvSpPr>
            <a:spLocks noGrp="1"/>
          </p:cNvSpPr>
          <p:nvPr>
            <p:ph type="dt" sz="half" idx="10"/>
          </p:nvPr>
        </p:nvSpPr>
        <p:spPr>
          <a:xfrm>
            <a:off x="3211248" y="6481096"/>
            <a:ext cx="4114800" cy="228600"/>
          </a:xfrm>
          <a:prstGeom prst="rect">
            <a:avLst/>
          </a:prstGeom>
        </p:spPr>
        <p:txBody>
          <a:bodyPr/>
          <a:lstStyle>
            <a:lvl1pPr>
              <a:defRPr>
                <a:solidFill>
                  <a:srgbClr val="C00000"/>
                </a:solidFill>
              </a:defRPr>
            </a:lvl1pPr>
          </a:lstStyle>
          <a:p>
            <a:fld id="{EC8A2578-C973-4D1C-8EAB-A97BEEFA1791}" type="datetime1">
              <a:rPr lang="es-ES" smtClean="0"/>
              <a:t>03/11/2021</a:t>
            </a:fld>
            <a:endParaRPr lang="es-ES"/>
          </a:p>
        </p:txBody>
      </p:sp>
      <p:sp>
        <p:nvSpPr>
          <p:cNvPr id="13" name="Footer Placeholder 12"/>
          <p:cNvSpPr>
            <a:spLocks noGrp="1"/>
          </p:cNvSpPr>
          <p:nvPr>
            <p:ph type="ftr" sz="quarter" idx="11"/>
          </p:nvPr>
        </p:nvSpPr>
        <p:spPr>
          <a:xfrm>
            <a:off x="685800" y="6481100"/>
            <a:ext cx="2241848" cy="302201"/>
          </a:xfrm>
          <a:prstGeom prst="rect">
            <a:avLst/>
          </a:prstGeom>
        </p:spPr>
        <p:txBody>
          <a:bodyPr/>
          <a:lstStyle>
            <a:lvl1pPr>
              <a:defRPr>
                <a:solidFill>
                  <a:srgbClr val="C00000"/>
                </a:solidFill>
              </a:defRPr>
            </a:lvl1pPr>
          </a:lstStyle>
          <a:p>
            <a:r>
              <a:rPr lang="sv-SE" dirty="0"/>
              <a:t>Ingeniería de Software I  2021</a:t>
            </a:r>
            <a:endParaRPr lang="es-ES" dirty="0"/>
          </a:p>
        </p:txBody>
      </p:sp>
      <p:sp>
        <p:nvSpPr>
          <p:cNvPr id="14" name="Slide Number Placeholder 13"/>
          <p:cNvSpPr>
            <a:spLocks noGrp="1"/>
          </p:cNvSpPr>
          <p:nvPr>
            <p:ph type="sldNum" sz="quarter" idx="12"/>
          </p:nvPr>
        </p:nvSpPr>
        <p:spPr/>
        <p:txBody>
          <a:bodyPr/>
          <a:lstStyle>
            <a:lvl1pPr>
              <a:defRPr>
                <a:solidFill>
                  <a:schemeClr val="accent6">
                    <a:alpha val="25000"/>
                  </a:schemeClr>
                </a:solidFill>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pic>
        <p:nvPicPr>
          <p:cNvPr id="3" name="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3" y="-5815"/>
            <a:ext cx="12192000" cy="4514935"/>
          </a:xfrm>
          <a:prstGeom prst="rect">
            <a:avLst/>
          </a:prstGeom>
        </p:spPr>
      </p:pic>
      <p:pic>
        <p:nvPicPr>
          <p:cNvPr id="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2" y="0"/>
            <a:ext cx="12144375" cy="427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15804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6_Normal con fuente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p:spPr>
        <p:txBody>
          <a:bodyPr>
            <a:noAutofit/>
          </a:bodyPr>
          <a:lstStyle>
            <a:lvl1pPr>
              <a:defRPr lang="es-ES" sz="900" dirty="0" smtClean="0">
                <a:solidFill>
                  <a:schemeClr val="accent1">
                    <a:lumMod val="75000"/>
                  </a:schemeClr>
                </a:solidFill>
              </a:defRPr>
            </a:lvl1pPr>
          </a:lstStyle>
          <a:p>
            <a:pPr marL="0" lvl="0" defTabSz="914400" fontAlgn="auto" latinLnBrk="0">
              <a:spcBef>
                <a:spcPts val="0"/>
              </a:spcBef>
              <a:spcAft>
                <a:spcPts val="0"/>
              </a:spcAft>
            </a:pPr>
            <a:r>
              <a:rPr lang="es-ES" dirty="0"/>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1">
                    <a:lumMod val="75000"/>
                  </a:schemeClr>
                </a:solidFill>
                <a:latin typeface="+mn-lt"/>
              </a:defRPr>
            </a:lvl1pPr>
          </a:lstStyle>
          <a:p>
            <a:fld id="{E2B90C56-CB6F-4113-887E-084023BA8B0D}" type="datetime1">
              <a:rPr lang="es-ES" smtClean="0"/>
              <a:t>03/11/2021</a:t>
            </a:fld>
            <a:endParaRPr lang="es-ES"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1">
                    <a:lumMod val="75000"/>
                  </a:schemeClr>
                </a:solidFill>
                <a:latin typeface="+mn-lt"/>
              </a:defRPr>
            </a:lvl1pPr>
          </a:lstStyle>
          <a:p>
            <a:r>
              <a:rPr lang="sv-SE" dirty="0"/>
              <a:t>Ingeniería de Software I  2021</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2_Normal con fuente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a:noFill/>
        </p:spPr>
        <p:txBody>
          <a:bodyPr wrap="square">
            <a:spAutoFit/>
          </a:bodyPr>
          <a:lstStyle>
            <a:lvl1pPr>
              <a:defRPr lang="es-ES" sz="825" b="0" i="0" dirty="0" smtClean="0">
                <a:solidFill>
                  <a:schemeClr val="accent1">
                    <a:lumMod val="75000"/>
                  </a:schemeClr>
                </a:solidFill>
              </a:defRPr>
            </a:lvl1pPr>
          </a:lstStyle>
          <a:p>
            <a:pPr marL="0" lvl="0" defTabSz="914400" latinLnBrk="0"/>
            <a:r>
              <a:rPr lang="es-ES" dirty="0"/>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1">
                    <a:lumMod val="75000"/>
                  </a:schemeClr>
                </a:solidFill>
                <a:latin typeface="+mn-lt"/>
              </a:defRPr>
            </a:lvl1pPr>
          </a:lstStyle>
          <a:p>
            <a:fld id="{C12E1191-9A82-43DB-A87E-5D4A5DA62A83}" type="datetime1">
              <a:rPr lang="es-ES" smtClean="0"/>
              <a:t>03/11/2021</a:t>
            </a:fld>
            <a:endParaRPr lang="es-ES"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1">
                    <a:lumMod val="75000"/>
                  </a:schemeClr>
                </a:solidFill>
                <a:latin typeface="+mn-lt"/>
              </a:defRPr>
            </a:lvl1pPr>
          </a:lstStyle>
          <a:p>
            <a:r>
              <a:rPr lang="sv-SE" dirty="0"/>
              <a:t>Ingeniería de Software I  2021</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89680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1717" y="4243845"/>
            <a:ext cx="3077108" cy="276940"/>
          </a:xfrm>
          <a:prstGeom prst="rect">
            <a:avLst/>
          </a:prstGeom>
        </p:spPr>
      </p:pic>
      <p:sp>
        <p:nvSpPr>
          <p:cNvPr id="9" name="Rectángulo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6"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2" y="2733709"/>
            <a:ext cx="8144135"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0322" y="4394041"/>
            <a:ext cx="8144135"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fld id="{4BD23361-56D1-4B31-9706-29EC6339F26B}"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9255347" y="2750337"/>
            <a:ext cx="1171888" cy="1356442"/>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33784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7" name="Rectángulo 16"/>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normAutofit/>
          </a:bodyPr>
          <a:lstStyle>
            <a:lvl1pPr latinLnBrk="0">
              <a:defRPr lang="es-ES" sz="2400"/>
            </a:lvl1pPr>
            <a:lvl2pPr latinLnBrk="0">
              <a:defRPr lang="es-ES" sz="2000"/>
            </a:lvl2pPr>
            <a:lvl3pPr latinLnBrk="0">
              <a:defRPr lang="es-ES" sz="1800"/>
            </a:lvl3pPr>
            <a:lvl4pPr latinLnBrk="0">
              <a:defRPr lang="es-ES" sz="1600"/>
            </a:lvl4pPr>
            <a:lvl5pPr latinLnBrk="0">
              <a:defRPr lang="es-ES"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fld id="{A734F6AD-D1C9-4DC8-BCED-19B0B0D331CC}"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1473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6"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0322" y="4232173"/>
            <a:ext cx="9613860"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fld id="{103641AC-0FD9-4C16-8659-E5FF501B1FBC}"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10729457" y="2869897"/>
            <a:ext cx="1154151"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55391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0" name="Rectángulo 9"/>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0321" y="2336873"/>
            <a:ext cx="46983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594123" y="2336873"/>
            <a:ext cx="47000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fld id="{30AEBEF6-F495-4B76-9811-F4668AC0CE7C}"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552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2" name="Rectángulo 11"/>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1"/>
            <a:ext cx="9613863"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06351" y="2336875"/>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0323" y="3030010"/>
            <a:ext cx="4698355"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594124" y="3030010"/>
            <a:ext cx="4700059"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fld id="{61E94D7E-D871-4289-B1F3-62E8F9BD6993}" type="datetime1">
              <a:rPr lang="es-ES" smtClean="0"/>
              <a:t>03/11/2021</a:t>
            </a:fld>
            <a:endParaRPr lang="es-ES" dirty="0"/>
          </a:p>
        </p:txBody>
      </p:sp>
      <p:sp>
        <p:nvSpPr>
          <p:cNvPr id="8" name="Marcador de posición de pie de página 7"/>
          <p:cNvSpPr>
            <a:spLocks noGrp="1"/>
          </p:cNvSpPr>
          <p:nvPr>
            <p:ph type="ftr" sz="quarter" idx="11"/>
          </p:nvPr>
        </p:nvSpPr>
        <p:spPr/>
        <p:txBody>
          <a:bodyPr/>
          <a:lstStyle/>
          <a:p>
            <a:r>
              <a:rPr lang="sv-SE" dirty="0"/>
              <a:t>Ingeniería de Software I  2021</a:t>
            </a:r>
            <a:endParaRPr lang="es-ES" dirty="0"/>
          </a:p>
        </p:txBody>
      </p:sp>
      <p:sp>
        <p:nvSpPr>
          <p:cNvPr id="9" name="Marcador de posición de número de diapositiva 8"/>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5722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8" name="Rectángulo 7"/>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fld id="{E9FDE37E-B449-4382-B3AA-3FAEFCAC67E4}"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46195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6" name="Rectángulo 5"/>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fld id="{6DC7EB6E-9E56-4070-B714-2C79EA237478}" type="datetime1">
              <a:rPr lang="es-ES" smtClean="0"/>
              <a:t>03/11/2021</a:t>
            </a:fld>
            <a:endParaRPr lang="es-ES" dirty="0"/>
          </a:p>
        </p:txBody>
      </p:sp>
      <p:sp>
        <p:nvSpPr>
          <p:cNvPr id="3" name="Marcador de posición de pie de página 2"/>
          <p:cNvSpPr>
            <a:spLocks noGrp="1"/>
          </p:cNvSpPr>
          <p:nvPr>
            <p:ph type="ftr" sz="quarter" idx="11"/>
          </p:nvPr>
        </p:nvSpPr>
        <p:spPr/>
        <p:txBody>
          <a:bodyPr/>
          <a:lstStyle/>
          <a:p>
            <a:r>
              <a:rPr lang="sv-SE" dirty="0"/>
              <a:t>Ingeniería de Software I  2021</a:t>
            </a:r>
            <a:endParaRPr lang="es-ES" dirty="0"/>
          </a:p>
        </p:txBody>
      </p:sp>
      <p:sp>
        <p:nvSpPr>
          <p:cNvPr id="4" name="Marcador de posición de número de diapositiva 3"/>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05431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0" name="Rectángulo 9"/>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685847" y="2336875"/>
            <a:ext cx="5608336"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0322" y="2336874"/>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5AD1755A-94C6-41B2-A5FE-3C129656D472}"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14184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número de diapositiva"/>
          <p:cNvSpPr>
            <a:spLocks noGrp="1"/>
          </p:cNvSpPr>
          <p:nvPr>
            <p:ph type="sldNum" sz="quarter" idx="10"/>
          </p:nvPr>
        </p:nvSpPr>
        <p:spPr/>
        <p:txBody>
          <a:bodyPr/>
          <a:lstStyle>
            <a:lvl1pPr>
              <a:defRPr sz="6000"/>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4" name="3 Marcador de fecha"/>
          <p:cNvSpPr>
            <a:spLocks noGrp="1"/>
          </p:cNvSpPr>
          <p:nvPr>
            <p:ph type="dt" sz="half" idx="11"/>
          </p:nvPr>
        </p:nvSpPr>
        <p:spPr/>
        <p:txBody>
          <a:bodyPr/>
          <a:lstStyle>
            <a:lvl1pPr>
              <a:defRPr>
                <a:solidFill>
                  <a:srgbClr val="C00000"/>
                </a:solidFill>
              </a:defRPr>
            </a:lvl1pPr>
          </a:lstStyle>
          <a:p>
            <a:fld id="{AB0BA41E-CB5A-47EF-B201-232DF8F57FC6}" type="datetime1">
              <a:rPr lang="es-ES" smtClean="0"/>
              <a:t>03/11/2021</a:t>
            </a:fld>
            <a:endParaRPr lang="es-ES" dirty="0"/>
          </a:p>
        </p:txBody>
      </p:sp>
      <p:sp>
        <p:nvSpPr>
          <p:cNvPr id="5" name="4 Marcador de pie de página"/>
          <p:cNvSpPr>
            <a:spLocks noGrp="1"/>
          </p:cNvSpPr>
          <p:nvPr>
            <p:ph type="ftr" sz="quarter" idx="12"/>
          </p:nvPr>
        </p:nvSpPr>
        <p:spPr>
          <a:xfrm>
            <a:off x="168981" y="6554697"/>
            <a:ext cx="3334731" cy="303303"/>
          </a:xfrm>
        </p:spPr>
        <p:txBody>
          <a:bodyPr/>
          <a:lstStyle>
            <a:lvl1pPr>
              <a:defRPr>
                <a:solidFill>
                  <a:srgbClr val="C00000"/>
                </a:solidFill>
              </a:defRPr>
            </a:lvl1pPr>
          </a:lstStyle>
          <a:p>
            <a:r>
              <a:rPr lang="sv-SE" dirty="0"/>
              <a:t>Ingeniería de Software I  2021</a:t>
            </a:r>
            <a:endParaRPr lang="es-ES" dirty="0"/>
          </a:p>
        </p:txBody>
      </p:sp>
    </p:spTree>
    <p:extLst>
      <p:ext uri="{BB962C8B-B14F-4D97-AF65-F5344CB8AC3E}">
        <p14:creationId xmlns:p14="http://schemas.microsoft.com/office/powerpoint/2010/main" val="4181167807"/>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0" name="Rectángulo 9"/>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68334" y="2336874"/>
            <a:ext cx="5425849"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3" y="2336875"/>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9FD4070A-61B0-4EC0-A40B-23E48079FC9E}"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29570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5929622"/>
            <a:ext cx="1602997" cy="144270"/>
          </a:xfrm>
          <a:prstGeom prst="rect">
            <a:avLst/>
          </a:prstGeom>
        </p:spPr>
      </p:pic>
      <p:sp>
        <p:nvSpPr>
          <p:cNvPr id="10" name="Rectángulo 9"/>
          <p:cNvSpPr/>
          <p:nvPr/>
        </p:nvSpPr>
        <p:spPr>
          <a:xfrm>
            <a:off x="1"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18"/>
            <a:ext cx="9613859"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0323" y="609599"/>
            <a:ext cx="9613859"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19" y="5169585"/>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88777576-0A02-43FA-A5B9-DA933CFF45DA}"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57" y="4711311"/>
            <a:ext cx="1154151"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40642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5929622"/>
            <a:ext cx="1602997" cy="144270"/>
          </a:xfrm>
          <a:prstGeom prst="rect">
            <a:avLst/>
          </a:prstGeom>
        </p:spPr>
      </p:pic>
      <p:sp>
        <p:nvSpPr>
          <p:cNvPr id="10" name="Rectángulo 9"/>
          <p:cNvSpPr/>
          <p:nvPr/>
        </p:nvSpPr>
        <p:spPr>
          <a:xfrm>
            <a:off x="1"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3" y="4711617"/>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78E00388-CB8C-4ACA-BA6C-FB6729405BE7}"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57" y="4711617"/>
            <a:ext cx="1154151"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53836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37812"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5929622"/>
            <a:ext cx="1602997" cy="144270"/>
          </a:xfrm>
          <a:prstGeom prst="rect">
            <a:avLst/>
          </a:prstGeom>
        </p:spPr>
      </p:pic>
      <p:sp>
        <p:nvSpPr>
          <p:cNvPr id="14" name="Rectángulo 13"/>
          <p:cNvSpPr/>
          <p:nvPr/>
        </p:nvSpPr>
        <p:spPr>
          <a:xfrm>
            <a:off x="1"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9"/>
            <a:ext cx="8718877"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2289" y="3653379"/>
            <a:ext cx="8156579"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0323" y="4711617"/>
            <a:ext cx="9613859"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0039D7F8-AEBF-44A6-A573-52101A6E87D2}"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57" y="4709927"/>
            <a:ext cx="1154151" cy="1090789"/>
          </a:xfrm>
        </p:spPr>
        <p:txBody>
          <a:bodyPr/>
          <a:lstStyle/>
          <a:p>
            <a:fld id="{9309AEDA-1D6C-44D3-8BB0-A178BBA71291}" type="slidenum">
              <a:rPr lang="es-ES" smtClean="0"/>
              <a:pPr/>
              <a:t>‹Nº›</a:t>
            </a:fld>
            <a:endParaRPr lang="es-ES" dirty="0"/>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extLst>
      <p:ext uri="{BB962C8B-B14F-4D97-AF65-F5344CB8AC3E}">
        <p14:creationId xmlns:p14="http://schemas.microsoft.com/office/powerpoint/2010/main" val="34599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37812"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5929622"/>
            <a:ext cx="1602997" cy="144270"/>
          </a:xfrm>
          <a:prstGeom prst="rect">
            <a:avLst/>
          </a:prstGeom>
        </p:spPr>
      </p:pic>
      <p:sp>
        <p:nvSpPr>
          <p:cNvPr id="11" name="Rectángulo 10"/>
          <p:cNvSpPr/>
          <p:nvPr/>
        </p:nvSpPr>
        <p:spPr>
          <a:xfrm>
            <a:off x="1"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4711617"/>
            <a:ext cx="9613863"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1" y="5300151"/>
            <a:ext cx="9613863"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ADE96052-3BE7-4321-83F6-3ABF26E5B163}"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57" y="4709927"/>
            <a:ext cx="1154151"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42873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6" name="Rectángulo 15"/>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0322" y="3022675"/>
            <a:ext cx="304970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24157"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24157" y="3022675"/>
            <a:ext cx="307002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fld id="{7C3FE37C-F3CB-4E6C-BFFE-83C2DB120596}"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62336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7" name="Rectángulo 16"/>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0320"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0320"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0320" y="4873765"/>
            <a:ext cx="304970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44118" y="4873764"/>
            <a:ext cx="3067297"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30680"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30678"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30553" y="4873762"/>
            <a:ext cx="3067563"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fld id="{2E0CD6E9-AE8C-40E2-94E3-5E0D94EC3647}"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9608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9" name="Rectángulo 8"/>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fld id="{46CEA2CE-EBF2-4102-A6CD-DE5563093A85}"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70984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16207" y="1869396"/>
            <a:ext cx="5106988" cy="136819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3" y="5372404"/>
            <a:ext cx="1602997" cy="136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1" y="609597"/>
            <a:ext cx="1073803"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0322" y="609599"/>
            <a:ext cx="8870004"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07125" y="5936189"/>
            <a:ext cx="2743200" cy="365125"/>
          </a:xfrm>
        </p:spPr>
        <p:txBody>
          <a:bodyPr/>
          <a:lstStyle/>
          <a:p>
            <a:fld id="{54C32C4A-04C7-4E6E-A31A-1C7724680F28}" type="datetime1">
              <a:rPr lang="es-ES" smtClean="0"/>
              <a:t>03/11/2021</a:t>
            </a:fld>
            <a:endParaRPr lang="es-ES" dirty="0"/>
          </a:p>
        </p:txBody>
      </p:sp>
      <p:sp>
        <p:nvSpPr>
          <p:cNvPr id="5" name="Marcador de posición de pie de página 4"/>
          <p:cNvSpPr>
            <a:spLocks noGrp="1"/>
          </p:cNvSpPr>
          <p:nvPr>
            <p:ph type="ftr" sz="quarter" idx="11"/>
          </p:nvPr>
        </p:nvSpPr>
        <p:spPr>
          <a:xfrm>
            <a:off x="680322" y="5936190"/>
            <a:ext cx="6126805" cy="365125"/>
          </a:xfrm>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10097551" y="5398635"/>
            <a:ext cx="1154151" cy="1090789"/>
          </a:xfrm>
        </p:spPr>
        <p:txBody>
          <a:bodyPr anchor="t"/>
          <a:lstStyle>
            <a:lvl1pPr algn="ctr" latinLnBrk="0">
              <a:defRPr lang="es-ES"/>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77995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41629" y="6459787"/>
            <a:ext cx="5183433" cy="365125"/>
          </a:xfrm>
        </p:spPr>
        <p:txBody>
          <a:bodyPr/>
          <a:lstStyle/>
          <a:p>
            <a:r>
              <a:rPr lang="sv-SE" dirty="0"/>
              <a:t>Ingeniería de Software I  2021</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61179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Encabezado de Seccion ">
    <p:spTree>
      <p:nvGrpSpPr>
        <p:cNvPr id="1" name=""/>
        <p:cNvGrpSpPr/>
        <p:nvPr/>
      </p:nvGrpSpPr>
      <p:grpSpPr>
        <a:xfrm>
          <a:off x="0" y="0"/>
          <a:ext cx="0" cy="0"/>
          <a:chOff x="0" y="0"/>
          <a:chExt cx="0" cy="0"/>
        </a:xfrm>
      </p:grpSpPr>
      <p:pic>
        <p:nvPicPr>
          <p:cNvPr id="9" name="2 Imagen">
            <a:extLst>
              <a:ext uri="{FF2B5EF4-FFF2-40B4-BE49-F238E27FC236}">
                <a16:creationId xmlns:a16="http://schemas.microsoft.com/office/drawing/2014/main" id="{D6A88D89-2447-44B5-A34D-D94A17D6B239}"/>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13" y="-5815"/>
            <a:ext cx="12192000" cy="4514935"/>
          </a:xfrm>
          <a:prstGeom prst="rect">
            <a:avLst/>
          </a:prstGeom>
        </p:spPr>
      </p:pic>
      <p:sp>
        <p:nvSpPr>
          <p:cNvPr id="2" name="Title 1"/>
          <p:cNvSpPr>
            <a:spLocks noGrp="1"/>
          </p:cNvSpPr>
          <p:nvPr>
            <p:ph type="title" hasCustomPrompt="1"/>
          </p:nvPr>
        </p:nvSpPr>
        <p:spPr>
          <a:xfrm>
            <a:off x="551384" y="2051017"/>
            <a:ext cx="10780776" cy="613283"/>
          </a:xfrm>
        </p:spPr>
        <p:txBody>
          <a:bodyPr anchor="b">
            <a:noAutofit/>
          </a:bodyPr>
          <a:lstStyle>
            <a:lvl1pPr>
              <a:defRPr sz="5400" b="0">
                <a:solidFill>
                  <a:srgbClr val="C00000"/>
                </a:solidFill>
              </a:defRPr>
            </a:lvl1pPr>
          </a:lstStyle>
          <a:p>
            <a:r>
              <a:rPr lang="es-ES" dirty="0"/>
              <a:t>Haga Clic Para Modificar El Estilo De Título Del Patrón</a:t>
            </a:r>
            <a:endParaRPr lang="en-US" dirty="0"/>
          </a:p>
        </p:txBody>
      </p:sp>
      <p:sp>
        <p:nvSpPr>
          <p:cNvPr id="4" name="Text Placeholder 3"/>
          <p:cNvSpPr>
            <a:spLocks noGrp="1"/>
          </p:cNvSpPr>
          <p:nvPr>
            <p:ph type="body" sz="half" idx="2"/>
          </p:nvPr>
        </p:nvSpPr>
        <p:spPr>
          <a:xfrm>
            <a:off x="551384" y="4359587"/>
            <a:ext cx="9229344" cy="533400"/>
          </a:xfrm>
        </p:spPr>
        <p:txBody>
          <a:bodyPr>
            <a:normAutofit/>
          </a:bodyPr>
          <a:lstStyle>
            <a:lvl1pPr marL="0" indent="0">
              <a:lnSpc>
                <a:spcPct val="90000"/>
              </a:lnSpc>
              <a:buNone/>
              <a:defRPr sz="1800">
                <a:solidFill>
                  <a:srgbClr val="C00000"/>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12" name="Date Placeholder 11"/>
          <p:cNvSpPr>
            <a:spLocks noGrp="1"/>
          </p:cNvSpPr>
          <p:nvPr>
            <p:ph type="dt" sz="half" idx="10"/>
          </p:nvPr>
        </p:nvSpPr>
        <p:spPr>
          <a:xfrm>
            <a:off x="3211248" y="6481096"/>
            <a:ext cx="4114800" cy="228600"/>
          </a:xfrm>
          <a:prstGeom prst="rect">
            <a:avLst/>
          </a:prstGeom>
        </p:spPr>
        <p:txBody>
          <a:bodyPr/>
          <a:lstStyle>
            <a:lvl1pPr>
              <a:defRPr>
                <a:solidFill>
                  <a:srgbClr val="C00000"/>
                </a:solidFill>
              </a:defRPr>
            </a:lvl1pPr>
          </a:lstStyle>
          <a:p>
            <a:fld id="{6EB18C53-ACCE-41A3-9CBA-CE32E0FB719D}" type="datetime1">
              <a:rPr lang="es-ES" smtClean="0"/>
              <a:t>03/11/2021</a:t>
            </a:fld>
            <a:endParaRPr lang="es-ES" dirty="0"/>
          </a:p>
        </p:txBody>
      </p:sp>
      <p:sp>
        <p:nvSpPr>
          <p:cNvPr id="13" name="Footer Placeholder 12"/>
          <p:cNvSpPr>
            <a:spLocks noGrp="1"/>
          </p:cNvSpPr>
          <p:nvPr>
            <p:ph type="ftr" sz="quarter" idx="11"/>
          </p:nvPr>
        </p:nvSpPr>
        <p:spPr>
          <a:xfrm>
            <a:off x="685800" y="6481100"/>
            <a:ext cx="2817912" cy="376901"/>
          </a:xfrm>
          <a:prstGeom prst="rect">
            <a:avLst/>
          </a:prstGeom>
        </p:spPr>
        <p:txBody>
          <a:bodyPr/>
          <a:lstStyle>
            <a:lvl1pPr>
              <a:defRPr>
                <a:solidFill>
                  <a:srgbClr val="C00000"/>
                </a:solidFill>
              </a:defRPr>
            </a:lvl1pPr>
          </a:lstStyle>
          <a:p>
            <a:r>
              <a:rPr lang="sv-SE" dirty="0"/>
              <a:t>Ingeniería de Software I  2021</a:t>
            </a:r>
            <a:endParaRPr lang="es-ES" dirty="0"/>
          </a:p>
        </p:txBody>
      </p:sp>
      <p:sp>
        <p:nvSpPr>
          <p:cNvPr id="14" name="Slide Number Placeholder 13"/>
          <p:cNvSpPr>
            <a:spLocks noGrp="1"/>
          </p:cNvSpPr>
          <p:nvPr>
            <p:ph type="sldNum" sz="quarter" idx="12"/>
          </p:nvPr>
        </p:nvSpPr>
        <p:spPr/>
        <p:txBody>
          <a:bodyPr/>
          <a:lstStyle>
            <a:lvl1pPr>
              <a:defRPr>
                <a:solidFill>
                  <a:schemeClr val="accent6">
                    <a:alpha val="25000"/>
                  </a:schemeClr>
                </a:solidFill>
              </a:defRPr>
            </a:lvl1pPr>
          </a:lstStyle>
          <a:p>
            <a:fld id="{9309AEDA-1D6C-44D3-8BB0-A178BBA71291}" type="slidenum">
              <a:rPr lang="es-ES" smtClean="0">
                <a:solidFill>
                  <a:srgbClr val="C00000">
                    <a:alpha val="25000"/>
                  </a:srgbClr>
                </a:solidFill>
              </a:rPr>
              <a:pPr/>
              <a:t>‹Nº›</a:t>
            </a:fld>
            <a:endParaRPr lang="es-ES" dirty="0">
              <a:solidFill>
                <a:srgbClr val="C00000">
                  <a:alpha val="25000"/>
                </a:srgbClr>
              </a:solidFill>
            </a:endParaRPr>
          </a:p>
        </p:txBody>
      </p:sp>
      <p:pic>
        <p:nvPicPr>
          <p:cNvPr id="8" name="Picture 4" descr="2">
            <a:extLst>
              <a:ext uri="{FF2B5EF4-FFF2-40B4-BE49-F238E27FC236}">
                <a16:creationId xmlns:a16="http://schemas.microsoft.com/office/drawing/2014/main" id="{C0514ADE-B5C3-41CD-BFB9-184B8EB5FCD1}"/>
              </a:ext>
            </a:extLst>
          </p:cNvPr>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8462"/>
          <a:stretch/>
        </p:blipFill>
        <p:spPr bwMode="auto">
          <a:xfrm>
            <a:off x="23664" y="0"/>
            <a:ext cx="12144672" cy="427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154171"/>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89680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1719" y="4243845"/>
            <a:ext cx="3077108" cy="276940"/>
          </a:xfrm>
          <a:prstGeom prst="rect">
            <a:avLst/>
          </a:prstGeom>
        </p:spPr>
      </p:pic>
      <p:sp>
        <p:nvSpPr>
          <p:cNvPr id="9" name="Rectángulo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6"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5" y="2733709"/>
            <a:ext cx="8144135"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0325" y="4394045"/>
            <a:ext cx="8144135"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fld id="{7BE7C899-C16E-411E-BFEE-692636AB8953}"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9255347" y="2750337"/>
            <a:ext cx="1171888" cy="1356442"/>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fld id="{5909D3B1-0E9F-42F5-BFE9-EE350DD452EB}"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0322" y="4232177"/>
            <a:ext cx="9613860"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fld id="{09DD271A-BA2D-43C7-9CE7-5BA67C6648F2}"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10729459" y="2869901"/>
            <a:ext cx="1154151"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0323" y="2336873"/>
            <a:ext cx="46983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594125" y="2336873"/>
            <a:ext cx="47000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fld id="{51BB7866-4ECE-45D9-BCA0-8BCED21DC506}"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2" name="Rectángulo 11"/>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3"/>
            <a:ext cx="9613863"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06354" y="2336879"/>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0325" y="3030012"/>
            <a:ext cx="4698355"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594125" y="3030012"/>
            <a:ext cx="4700059"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fld id="{700B147B-2E4A-47EF-BA35-07B460EF73AD}" type="datetime1">
              <a:rPr lang="es-ES" smtClean="0"/>
              <a:t>03/11/2021</a:t>
            </a:fld>
            <a:endParaRPr lang="es-ES" dirty="0"/>
          </a:p>
        </p:txBody>
      </p:sp>
      <p:sp>
        <p:nvSpPr>
          <p:cNvPr id="8" name="Marcador de posición de pie de página 7"/>
          <p:cNvSpPr>
            <a:spLocks noGrp="1"/>
          </p:cNvSpPr>
          <p:nvPr>
            <p:ph type="ftr" sz="quarter" idx="11"/>
          </p:nvPr>
        </p:nvSpPr>
        <p:spPr/>
        <p:txBody>
          <a:bodyPr/>
          <a:lstStyle/>
          <a:p>
            <a:r>
              <a:rPr lang="sv-SE" dirty="0"/>
              <a:t>Ingeniería de Software I  2021</a:t>
            </a:r>
            <a:endParaRPr lang="es-ES" dirty="0"/>
          </a:p>
        </p:txBody>
      </p:sp>
      <p:sp>
        <p:nvSpPr>
          <p:cNvPr id="9" name="Marcador de posición de número de diapositiva 8"/>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8" name="Rectángulo 7"/>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fld id="{26E669A8-E6E1-4864-BAD1-FD8C835953BD}"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6" name="Rectángulo 5"/>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fld id="{16D2FD27-20B5-4261-A067-4C310E398FEA}" type="datetime1">
              <a:rPr lang="es-ES" smtClean="0"/>
              <a:t>03/11/2021</a:t>
            </a:fld>
            <a:endParaRPr lang="es-ES" dirty="0"/>
          </a:p>
        </p:txBody>
      </p:sp>
      <p:sp>
        <p:nvSpPr>
          <p:cNvPr id="3" name="Marcador de posición de pie de página 2"/>
          <p:cNvSpPr>
            <a:spLocks noGrp="1"/>
          </p:cNvSpPr>
          <p:nvPr>
            <p:ph type="ftr" sz="quarter" idx="11"/>
          </p:nvPr>
        </p:nvSpPr>
        <p:spPr/>
        <p:txBody>
          <a:bodyPr/>
          <a:lstStyle/>
          <a:p>
            <a:r>
              <a:rPr lang="sv-SE" dirty="0"/>
              <a:t>Ingeniería de Software I  2021</a:t>
            </a:r>
            <a:endParaRPr lang="es-ES" dirty="0"/>
          </a:p>
        </p:txBody>
      </p:sp>
      <p:sp>
        <p:nvSpPr>
          <p:cNvPr id="4" name="Marcador de posición de número de diapositiva 3"/>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685847" y="2336879"/>
            <a:ext cx="5608336"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0325" y="2336878"/>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F95EA779-2D96-4268-95D9-4E6E72FB4834}"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68337" y="2336874"/>
            <a:ext cx="5425849"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3" y="2336879"/>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6A42375A-205A-4289-BF24-B65DD59F6894}"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22"/>
            <a:ext cx="9613859"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0323" y="609601"/>
            <a:ext cx="9613859"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1" y="5169589"/>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81ACEEA6-5DA2-4906-A608-8289673E6E91}"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59" y="4711315"/>
            <a:ext cx="1154151"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número de diapositiva"/>
          <p:cNvSpPr>
            <a:spLocks noGrp="1"/>
          </p:cNvSpPr>
          <p:nvPr>
            <p:ph type="sldNum" sz="quarter" idx="10"/>
          </p:nvPr>
        </p:nvSpPr>
        <p:spPr/>
        <p:txBody>
          <a:bodyPr/>
          <a:lstStyle>
            <a:lvl1pPr>
              <a:defRPr sz="5400"/>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4" name="3 Marcador de fecha"/>
          <p:cNvSpPr>
            <a:spLocks noGrp="1"/>
          </p:cNvSpPr>
          <p:nvPr>
            <p:ph type="dt" sz="half" idx="11"/>
          </p:nvPr>
        </p:nvSpPr>
        <p:spPr/>
        <p:txBody>
          <a:bodyPr/>
          <a:lstStyle>
            <a:lvl1pPr>
              <a:defRPr>
                <a:solidFill>
                  <a:srgbClr val="C00000"/>
                </a:solidFill>
              </a:defRPr>
            </a:lvl1pPr>
          </a:lstStyle>
          <a:p>
            <a:fld id="{A8167931-D562-4F41-BEEA-F3FD0EE68E18}" type="datetime1">
              <a:rPr lang="es-ES" smtClean="0">
                <a:solidFill>
                  <a:prstClr val="white">
                    <a:lumMod val="75000"/>
                  </a:prstClr>
                </a:solidFill>
              </a:rPr>
              <a:t>03/11/2021</a:t>
            </a:fld>
            <a:endParaRPr lang="es-ES">
              <a:solidFill>
                <a:prstClr val="white">
                  <a:lumMod val="75000"/>
                </a:prstClr>
              </a:solidFill>
            </a:endParaRPr>
          </a:p>
        </p:txBody>
      </p:sp>
      <p:sp>
        <p:nvSpPr>
          <p:cNvPr id="5" name="4 Marcador de pie de página"/>
          <p:cNvSpPr>
            <a:spLocks noGrp="1"/>
          </p:cNvSpPr>
          <p:nvPr>
            <p:ph type="ftr" sz="quarter" idx="12"/>
          </p:nvPr>
        </p:nvSpPr>
        <p:spPr/>
        <p:txBody>
          <a:bodyPr/>
          <a:lstStyle>
            <a:lvl1pPr>
              <a:defRPr>
                <a:solidFill>
                  <a:srgbClr val="C00000"/>
                </a:solidFill>
              </a:defRPr>
            </a:lvl1pPr>
          </a:lstStyle>
          <a:p>
            <a:r>
              <a:rPr lang="sv-SE" dirty="0">
                <a:solidFill>
                  <a:prstClr val="white">
                    <a:lumMod val="75000"/>
                  </a:prstClr>
                </a:solidFill>
              </a:rPr>
              <a:t>Ingeniería de Software I  2021</a:t>
            </a:r>
            <a:endParaRPr lang="es-ES" dirty="0">
              <a:solidFill>
                <a:prstClr val="white">
                  <a:lumMod val="75000"/>
                </a:prstClr>
              </a:solidFill>
            </a:endParaRPr>
          </a:p>
        </p:txBody>
      </p:sp>
    </p:spTree>
    <p:extLst>
      <p:ext uri="{BB962C8B-B14F-4D97-AF65-F5344CB8AC3E}">
        <p14:creationId xmlns:p14="http://schemas.microsoft.com/office/powerpoint/2010/main" val="655600695"/>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3" y="4711621"/>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09B4F741-EA7D-466A-B5B7-50688C25FBAB}"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59" y="4711621"/>
            <a:ext cx="1154151"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4" name="Rectángulo 13"/>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9"/>
            <a:ext cx="8718877"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2289" y="3653379"/>
            <a:ext cx="8156579"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0323" y="4711621"/>
            <a:ext cx="9613859"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A1445189-61EE-4434-B432-399C78939B0D}"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59" y="4709931"/>
            <a:ext cx="1154151" cy="1090789"/>
          </a:xfrm>
        </p:spPr>
        <p:txBody>
          <a:bodyPr/>
          <a:lstStyle/>
          <a:p>
            <a:fld id="{6D22F896-40B5-4ADD-8801-0D06FADFA095}" type="slidenum">
              <a:rPr/>
              <a:pPr/>
              <a:t>‹Nº›</a:t>
            </a:fld>
            <a:endParaRPr lang="es-ES"/>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1" name="Rectángulo 10"/>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4711621"/>
            <a:ext cx="9613863"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1" y="5300155"/>
            <a:ext cx="9613863"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B6DBA782-1811-4C36-A322-A93581AE86D0}"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59" y="4709931"/>
            <a:ext cx="1154151"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6" name="Rectángulo 15"/>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0325" y="3022675"/>
            <a:ext cx="304970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24160"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24160" y="3022675"/>
            <a:ext cx="307002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fld id="{4A1EF9A1-5BF3-4116-BB36-E8F7FC942D2C}"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0322"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0322"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0322" y="4873765"/>
            <a:ext cx="304970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44121" y="4873764"/>
            <a:ext cx="3067297"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30682"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30681"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30553" y="4873762"/>
            <a:ext cx="3067563"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fld id="{0B44A583-BE5E-483E-8AF4-692CD87F69A4}"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9" name="Rectángulo 8"/>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fld id="{7E2F2EB6-630D-4869-80F9-6CF97EA23961}"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16207" y="1869396"/>
            <a:ext cx="5106988" cy="136819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6" y="5372408"/>
            <a:ext cx="1602997" cy="136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3" y="609597"/>
            <a:ext cx="1073803"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0322" y="609600"/>
            <a:ext cx="8870004"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07125" y="5936193"/>
            <a:ext cx="2743200" cy="365125"/>
          </a:xfrm>
        </p:spPr>
        <p:txBody>
          <a:bodyPr/>
          <a:lstStyle/>
          <a:p>
            <a:fld id="{25082385-D398-4638-8D80-A201B536AF9C}" type="datetime1">
              <a:rPr lang="es-ES" smtClean="0"/>
              <a:t>03/11/2021</a:t>
            </a:fld>
            <a:endParaRPr lang="es-ES" dirty="0"/>
          </a:p>
        </p:txBody>
      </p:sp>
      <p:sp>
        <p:nvSpPr>
          <p:cNvPr id="5" name="Marcador de posición de pie de página 4"/>
          <p:cNvSpPr>
            <a:spLocks noGrp="1"/>
          </p:cNvSpPr>
          <p:nvPr>
            <p:ph type="ftr" sz="quarter" idx="11"/>
          </p:nvPr>
        </p:nvSpPr>
        <p:spPr>
          <a:xfrm>
            <a:off x="680322" y="5936194"/>
            <a:ext cx="6126805" cy="365125"/>
          </a:xfrm>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10097554" y="5398639"/>
            <a:ext cx="1154151" cy="1090789"/>
          </a:xfrm>
        </p:spPr>
        <p:txBody>
          <a:bodyPr anchor="t"/>
          <a:lstStyle>
            <a:lvl1pPr algn="ctr" latinLnBrk="0">
              <a:defRPr lang="es-ES"/>
            </a:lvl1p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41629" y="6459787"/>
            <a:ext cx="5183433" cy="365125"/>
          </a:xfrm>
        </p:spPr>
        <p:txBody>
          <a:bodyPr/>
          <a:lstStyle/>
          <a:p>
            <a:r>
              <a:rPr lang="sv-SE" dirty="0"/>
              <a:t>Ingeniería de Software I  2021</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6117909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89680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1719" y="4243845"/>
            <a:ext cx="3077108" cy="276940"/>
          </a:xfrm>
          <a:prstGeom prst="rect">
            <a:avLst/>
          </a:prstGeom>
        </p:spPr>
      </p:pic>
      <p:sp>
        <p:nvSpPr>
          <p:cNvPr id="9" name="Rectángulo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6"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5" y="2733709"/>
            <a:ext cx="8144135"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0325" y="4394047"/>
            <a:ext cx="8144135"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fld id="{964615D8-D3D5-4561-8608-03DBC81ABE7E}"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9255347" y="2750337"/>
            <a:ext cx="1171888" cy="1356442"/>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414068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fld id="{914C3D0A-9057-4369-8CE4-14698DAD6693}"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84746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ítulo">
    <p:spTree>
      <p:nvGrpSpPr>
        <p:cNvPr id="1" name=""/>
        <p:cNvGrpSpPr/>
        <p:nvPr/>
      </p:nvGrpSpPr>
      <p:grpSpPr>
        <a:xfrm>
          <a:off x="0" y="0"/>
          <a:ext cx="0" cy="0"/>
          <a:chOff x="0" y="0"/>
          <a:chExt cx="0" cy="0"/>
        </a:xfrm>
      </p:grpSpPr>
      <p:sp>
        <p:nvSpPr>
          <p:cNvPr id="2" name="Rectangle 2"/>
          <p:cNvSpPr>
            <a:spLocks noGrp="1"/>
          </p:cNvSpPr>
          <p:nvPr>
            <p:ph type="ctrTitle"/>
          </p:nvPr>
        </p:nvSpPr>
        <p:spPr>
          <a:xfrm>
            <a:off x="304800" y="4114800"/>
            <a:ext cx="9652000" cy="533400"/>
          </a:xfrm>
          <a:noFill/>
        </p:spPr>
        <p:txBody>
          <a:bodyPr vert="horz"/>
          <a:lstStyle>
            <a:lvl1pPr algn="l" eaLnBrk="1" latinLnBrk="0" hangingPunct="1">
              <a:defRPr kumimoji="0" lang="es-ES" sz="2000" b="0" cap="all" spc="150" baseline="0">
                <a:solidFill>
                  <a:schemeClr val="bg1"/>
                </a:solidFill>
              </a:defRPr>
            </a:lvl1pPr>
            <a:extLst/>
          </a:lstStyle>
          <a:p>
            <a:r>
              <a:rPr lang="es-ES"/>
              <a:t>Haga clic para modificar el estilo de título del patrón</a:t>
            </a:r>
            <a:endParaRPr/>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eaLnBrk="1" latinLnBrk="0" hangingPunct="1">
              <a:buNone/>
              <a:defRPr kumimoji="0" lang="es-ES" sz="1100" b="1">
                <a:solidFill>
                  <a:schemeClr val="accent4">
                    <a:shade val="50000"/>
                  </a:schemeClr>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r>
              <a:rPr lang="es-ES"/>
              <a:t>Haga clic para modificar el estilo de subtítulo del patrón</a:t>
            </a:r>
          </a:p>
        </p:txBody>
      </p:sp>
      <p:sp>
        <p:nvSpPr>
          <p:cNvPr id="7" name="Rectangle 15"/>
          <p:cNvSpPr>
            <a:spLocks noGrp="1"/>
          </p:cNvSpPr>
          <p:nvPr>
            <p:ph type="sldNum" sz="quarter" idx="10"/>
          </p:nvPr>
        </p:nvSpPr>
        <p:spPr>
          <a:xfrm>
            <a:off x="8636002" y="6477000"/>
            <a:ext cx="1361017" cy="304800"/>
          </a:xfrm>
        </p:spPr>
        <p:txBody>
          <a:bodyPr/>
          <a:lstStyle>
            <a:lvl1pPr>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8" name="Rectangle 16"/>
          <p:cNvSpPr>
            <a:spLocks noGrp="1"/>
          </p:cNvSpPr>
          <p:nvPr>
            <p:ph type="ftr" sz="quarter" idx="11"/>
          </p:nvPr>
        </p:nvSpPr>
        <p:spPr/>
        <p:txBody>
          <a:bodyPr/>
          <a:lstStyle>
            <a:lvl1pPr>
              <a:defRPr/>
            </a:lvl1pPr>
            <a:extLst/>
          </a:lstStyle>
          <a:p>
            <a:r>
              <a:rPr lang="sv-SE" dirty="0">
                <a:solidFill>
                  <a:prstClr val="white">
                    <a:lumMod val="75000"/>
                  </a:prstClr>
                </a:solidFill>
              </a:rPr>
              <a:t>Ingeniería de Software I  2021</a:t>
            </a:r>
            <a:endParaRPr lang="es-ES" dirty="0">
              <a:solidFill>
                <a:prstClr val="white">
                  <a:lumMod val="75000"/>
                </a:prstClr>
              </a:solidFill>
            </a:endParaRPr>
          </a:p>
        </p:txBody>
      </p:sp>
      <p:sp>
        <p:nvSpPr>
          <p:cNvPr id="9" name="Date Placeholder 9"/>
          <p:cNvSpPr>
            <a:spLocks noGrp="1"/>
          </p:cNvSpPr>
          <p:nvPr>
            <p:ph type="dt" sz="half" idx="12"/>
          </p:nvPr>
        </p:nvSpPr>
        <p:spPr>
          <a:xfrm>
            <a:off x="304800" y="6477000"/>
            <a:ext cx="2133600" cy="304800"/>
          </a:xfrm>
        </p:spPr>
        <p:txBody>
          <a:bodyPr anchor="ctr"/>
          <a:lstStyle>
            <a:lvl1pPr algn="l" eaLnBrk="1" latinLnBrk="0" hangingPunct="1">
              <a:defRPr kumimoji="0" lang="es-ES">
                <a:solidFill>
                  <a:srgbClr val="A0A0A0"/>
                </a:solidFill>
              </a:defRPr>
            </a:lvl1pPr>
            <a:extLst/>
          </a:lstStyle>
          <a:p>
            <a:fld id="{908F59F4-5D78-465D-93E1-25F85731E7D4}" type="datetime1">
              <a:rPr lang="es-ES" smtClean="0"/>
              <a:t>03/11/2021</a:t>
            </a:fld>
            <a:endParaRPr lang="es-ES"/>
          </a:p>
        </p:txBody>
      </p:sp>
    </p:spTree>
    <p:extLst>
      <p:ext uri="{BB962C8B-B14F-4D97-AF65-F5344CB8AC3E}">
        <p14:creationId xmlns:p14="http://schemas.microsoft.com/office/powerpoint/2010/main" val="3681765618"/>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0322" y="4232179"/>
            <a:ext cx="9613860"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fld id="{CB5E77AD-FC73-4ECA-B3CE-CB8ADFE419CA}"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10729461" y="2869903"/>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50743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0325" y="2336873"/>
            <a:ext cx="46983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594125" y="2336873"/>
            <a:ext cx="47000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fld id="{4D1D5975-3DBC-40B4-AEFE-71C7C957D94D}"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31050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2" name="Rectángulo 11"/>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3"/>
            <a:ext cx="9613863"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06355" y="2336881"/>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0325" y="3030012"/>
            <a:ext cx="4698355"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594125" y="3030012"/>
            <a:ext cx="4700059"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fld id="{EC6FB92E-E0E9-40D4-9C33-D7DEC1554AB4}" type="datetime1">
              <a:rPr lang="es-ES" smtClean="0"/>
              <a:t>03/11/2021</a:t>
            </a:fld>
            <a:endParaRPr lang="es-ES" dirty="0"/>
          </a:p>
        </p:txBody>
      </p:sp>
      <p:sp>
        <p:nvSpPr>
          <p:cNvPr id="8" name="Marcador de posición de pie de página 7"/>
          <p:cNvSpPr>
            <a:spLocks noGrp="1"/>
          </p:cNvSpPr>
          <p:nvPr>
            <p:ph type="ftr" sz="quarter" idx="11"/>
          </p:nvPr>
        </p:nvSpPr>
        <p:spPr/>
        <p:txBody>
          <a:bodyPr/>
          <a:lstStyle/>
          <a:p>
            <a:r>
              <a:rPr lang="sv-SE" dirty="0"/>
              <a:t>Ingeniería de Software I  2021</a:t>
            </a:r>
            <a:endParaRPr lang="es-ES" dirty="0"/>
          </a:p>
        </p:txBody>
      </p:sp>
      <p:sp>
        <p:nvSpPr>
          <p:cNvPr id="9" name="Marcador de posición de número de diapositiva 8"/>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2093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8" name="Rectángulo 7"/>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fld id="{435EA8DF-57F9-417C-BFA6-811BAB9B4D66}"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72705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6" name="Rectángulo 5"/>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fld id="{B3925E0D-C119-4081-9797-39E4B7A18912}" type="datetime1">
              <a:rPr lang="es-ES" smtClean="0"/>
              <a:t>03/11/2021</a:t>
            </a:fld>
            <a:endParaRPr lang="es-ES" dirty="0"/>
          </a:p>
        </p:txBody>
      </p:sp>
      <p:sp>
        <p:nvSpPr>
          <p:cNvPr id="3" name="Marcador de posición de pie de página 2"/>
          <p:cNvSpPr>
            <a:spLocks noGrp="1"/>
          </p:cNvSpPr>
          <p:nvPr>
            <p:ph type="ftr" sz="quarter" idx="11"/>
          </p:nvPr>
        </p:nvSpPr>
        <p:spPr/>
        <p:txBody>
          <a:bodyPr/>
          <a:lstStyle/>
          <a:p>
            <a:r>
              <a:rPr lang="sv-SE" dirty="0"/>
              <a:t>Ingeniería de Software I  2021</a:t>
            </a:r>
            <a:endParaRPr lang="es-ES" dirty="0"/>
          </a:p>
        </p:txBody>
      </p:sp>
      <p:sp>
        <p:nvSpPr>
          <p:cNvPr id="4" name="Marcador de posición de número de diapositiva 3"/>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89113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685847" y="2336880"/>
            <a:ext cx="5608336"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0325" y="2336878"/>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82F11B71-8E7D-4D92-9ADF-E6372E7FABAA}"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92632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68338" y="2336874"/>
            <a:ext cx="5425849"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3" y="2336879"/>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2F3B558D-F78F-41CB-B3C0-79FC38598CD6}"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212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24"/>
            <a:ext cx="9613859"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0323" y="609601"/>
            <a:ext cx="9613859"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1" y="5169591"/>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B0D18F23-F74A-4E8E-8735-2ABE24F168B9}"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61" y="4711317"/>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89016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3" y="4711623"/>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F4F81690-11FF-4B2B-814B-67828C570C29}"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61" y="4711623"/>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413111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4" name="Rectángulo 13"/>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9"/>
            <a:ext cx="8718877"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2289" y="3653379"/>
            <a:ext cx="8156579"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0323" y="4711623"/>
            <a:ext cx="9613859"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62979E62-FF5C-439B-8E8A-A213CAE09B91}"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61" y="4709933"/>
            <a:ext cx="1154151" cy="1090789"/>
          </a:xfrm>
        </p:spPr>
        <p:txBody>
          <a:bodyPr/>
          <a:lstStyle/>
          <a:p>
            <a:fld id="{6D22F896-40B5-4ADD-8801-0D06FADFA095}" type="slidenum">
              <a:rPr/>
              <a:pPr/>
              <a:t>‹Nº›</a:t>
            </a:fld>
            <a:endParaRPr lang="es-ES"/>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extLst>
      <p:ext uri="{BB962C8B-B14F-4D97-AF65-F5344CB8AC3E}">
        <p14:creationId xmlns:p14="http://schemas.microsoft.com/office/powerpoint/2010/main" val="13734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7" name="6 Marcador de texto"/>
          <p:cNvSpPr>
            <a:spLocks noGrp="1"/>
          </p:cNvSpPr>
          <p:nvPr>
            <p:ph type="body" sz="quarter" idx="13"/>
          </p:nvPr>
        </p:nvSpPr>
        <p:spPr>
          <a:xfrm>
            <a:off x="335360" y="692696"/>
            <a:ext cx="10945216" cy="55446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dirty="0"/>
          </a:p>
        </p:txBody>
      </p:sp>
      <p:sp>
        <p:nvSpPr>
          <p:cNvPr id="16" name="15 Marcador de texto"/>
          <p:cNvSpPr>
            <a:spLocks noGrp="1"/>
          </p:cNvSpPr>
          <p:nvPr>
            <p:ph type="body" sz="quarter" idx="14"/>
          </p:nvPr>
        </p:nvSpPr>
        <p:spPr>
          <a:xfrm>
            <a:off x="527384" y="6309320"/>
            <a:ext cx="4190993" cy="357190"/>
          </a:xfrm>
        </p:spPr>
        <p:txBody>
          <a:bodyPr>
            <a:noAutofit/>
          </a:bodyPr>
          <a:lstStyle>
            <a:lvl1pPr>
              <a:buNone/>
              <a:defRPr sz="1400">
                <a:solidFill>
                  <a:schemeClr val="tx2"/>
                </a:solidFill>
              </a:defRPr>
            </a:lvl1pPr>
            <a:lvl2pPr>
              <a:buNone/>
              <a:defRPr sz="1400"/>
            </a:lvl2pPr>
            <a:lvl3pPr>
              <a:buNone/>
              <a:defRPr sz="1400"/>
            </a:lvl3pPr>
            <a:lvl4pPr>
              <a:buNone/>
              <a:defRPr sz="1400"/>
            </a:lvl4pPr>
            <a:lvl5pPr>
              <a:buNone/>
              <a:defRPr sz="1400"/>
            </a:lvl5pPr>
          </a:lstStyle>
          <a:p>
            <a:pPr lvl="0"/>
            <a:r>
              <a:rPr lang="es-ES"/>
              <a:t>Haga clic para modificar el estilo de texto del patrón</a:t>
            </a:r>
          </a:p>
        </p:txBody>
      </p:sp>
      <p:sp>
        <p:nvSpPr>
          <p:cNvPr id="8" name="22 Marcador de texto"/>
          <p:cNvSpPr>
            <a:spLocks noGrp="1"/>
          </p:cNvSpPr>
          <p:nvPr>
            <p:ph type="body" sz="quarter" idx="15"/>
          </p:nvPr>
        </p:nvSpPr>
        <p:spPr>
          <a:xfrm>
            <a:off x="335360" y="188640"/>
            <a:ext cx="10945216" cy="504056"/>
          </a:xfrm>
          <a:ln>
            <a:noFill/>
          </a:ln>
        </p:spPr>
        <p:txBody>
          <a:bodyPr>
            <a:normAutofit/>
          </a:bodyPr>
          <a:lstStyle>
            <a:lvl1pPr>
              <a:defRPr kumimoji="0" lang="es-ES" sz="2800" cap="small" spc="0" baseline="0" dirty="0" smtClean="0">
                <a:solidFill>
                  <a:schemeClr val="tx1"/>
                </a:solidFill>
                <a:latin typeface="+mj-lt"/>
                <a:ea typeface="+mj-ea"/>
                <a:cs typeface="+mj-cs"/>
              </a:defRPr>
            </a:lvl1pPr>
          </a:lstStyle>
          <a:p>
            <a:pPr lvl="0"/>
            <a:r>
              <a:rPr lang="es-ES"/>
              <a:t>Haga clic para modificar el estilo de texto del patrón</a:t>
            </a:r>
          </a:p>
        </p:txBody>
      </p:sp>
      <p:sp>
        <p:nvSpPr>
          <p:cNvPr id="9" name="3 Marcador de pie de página"/>
          <p:cNvSpPr>
            <a:spLocks noGrp="1"/>
          </p:cNvSpPr>
          <p:nvPr>
            <p:ph type="ftr" sz="quarter" idx="16"/>
          </p:nvPr>
        </p:nvSpPr>
        <p:spPr>
          <a:xfrm>
            <a:off x="6671735" y="6308728"/>
            <a:ext cx="4705351" cy="365125"/>
          </a:xfrm>
        </p:spPr>
        <p:txBody>
          <a:bodyPr/>
          <a:lstStyle>
            <a:lvl1pPr>
              <a:defRPr/>
            </a:lvl1pPr>
          </a:lstStyle>
          <a:p>
            <a:r>
              <a:rPr lang="sv-SE" dirty="0">
                <a:solidFill>
                  <a:prstClr val="white">
                    <a:lumMod val="75000"/>
                  </a:prstClr>
                </a:solidFill>
              </a:rPr>
              <a:t>Ingeniería de Software I  2021</a:t>
            </a:r>
            <a:endParaRPr lang="es-ES" dirty="0">
              <a:solidFill>
                <a:prstClr val="white">
                  <a:lumMod val="75000"/>
                </a:prstClr>
              </a:solidFill>
            </a:endParaRPr>
          </a:p>
        </p:txBody>
      </p:sp>
      <p:sp>
        <p:nvSpPr>
          <p:cNvPr id="10" name="4 Marcador de número de diapositiva"/>
          <p:cNvSpPr>
            <a:spLocks noGrp="1"/>
          </p:cNvSpPr>
          <p:nvPr>
            <p:ph type="sldNum" sz="quarter" idx="17"/>
          </p:nvPr>
        </p:nvSpPr>
        <p:spPr/>
        <p:txBody>
          <a:bodyPr/>
          <a:lstStyle>
            <a:lvl1pPr>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11" name="10 Marcador de fecha"/>
          <p:cNvSpPr>
            <a:spLocks noGrp="1"/>
          </p:cNvSpPr>
          <p:nvPr>
            <p:ph type="dt" sz="half" idx="18"/>
          </p:nvPr>
        </p:nvSpPr>
        <p:spPr/>
        <p:txBody>
          <a:bodyPr/>
          <a:lstStyle/>
          <a:p>
            <a:fld id="{9CFDC32A-5E8D-4431-979C-AA1607C358E6}" type="datetime1">
              <a:rPr lang="es-ES" smtClean="0">
                <a:solidFill>
                  <a:prstClr val="white">
                    <a:lumMod val="75000"/>
                  </a:prstClr>
                </a:solidFill>
              </a:rPr>
              <a:t>03/11/2021</a:t>
            </a:fld>
            <a:endParaRPr lang="es-ES" dirty="0">
              <a:solidFill>
                <a:prstClr val="white">
                  <a:lumMod val="75000"/>
                </a:prstClr>
              </a:solidFill>
            </a:endParaRPr>
          </a:p>
        </p:txBody>
      </p:sp>
    </p:spTree>
    <p:extLst>
      <p:ext uri="{BB962C8B-B14F-4D97-AF65-F5344CB8AC3E}">
        <p14:creationId xmlns:p14="http://schemas.microsoft.com/office/powerpoint/2010/main" val="3155786769"/>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1" name="Rectángulo 10"/>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4711623"/>
            <a:ext cx="9613863"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1" y="5300157"/>
            <a:ext cx="9613863"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8457CADD-0FA0-47E9-ABE3-31CE4F4FE772}"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61" y="4709933"/>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21886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6" name="Rectángulo 15"/>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0326" y="3022675"/>
            <a:ext cx="304970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24161"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24161" y="3022675"/>
            <a:ext cx="307002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fld id="{0FEFA906-370F-4DAC-8FBA-80106DF36E0F}"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1220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0324"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0324"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0324" y="4873765"/>
            <a:ext cx="304970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44122" y="4873764"/>
            <a:ext cx="3067297"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30684"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30682"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30553" y="4873762"/>
            <a:ext cx="3067563"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fld id="{4060F675-C199-4CEF-90D8-20660BA2F7DC}"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12462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9" name="Rectángulo 8"/>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fld id="{190F4091-A298-48B1-808E-6ADDDB52A378}"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83159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16207" y="1869396"/>
            <a:ext cx="5106988" cy="136819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7" y="5372410"/>
            <a:ext cx="1602997" cy="136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3" y="609597"/>
            <a:ext cx="1073803"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0322" y="609600"/>
            <a:ext cx="8870004"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07125" y="5936195"/>
            <a:ext cx="2743200" cy="365125"/>
          </a:xfrm>
        </p:spPr>
        <p:txBody>
          <a:bodyPr/>
          <a:lstStyle/>
          <a:p>
            <a:fld id="{B9CC7539-2985-4A72-A60E-A968C7389B5B}" type="datetime1">
              <a:rPr lang="es-ES" smtClean="0"/>
              <a:t>03/11/2021</a:t>
            </a:fld>
            <a:endParaRPr lang="es-ES" dirty="0"/>
          </a:p>
        </p:txBody>
      </p:sp>
      <p:sp>
        <p:nvSpPr>
          <p:cNvPr id="5" name="Marcador de posición de pie de página 4"/>
          <p:cNvSpPr>
            <a:spLocks noGrp="1"/>
          </p:cNvSpPr>
          <p:nvPr>
            <p:ph type="ftr" sz="quarter" idx="11"/>
          </p:nvPr>
        </p:nvSpPr>
        <p:spPr>
          <a:xfrm>
            <a:off x="680322" y="5936196"/>
            <a:ext cx="6126805" cy="365125"/>
          </a:xfrm>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10097555" y="5398641"/>
            <a:ext cx="1154151" cy="1090789"/>
          </a:xfrm>
        </p:spPr>
        <p:txBody>
          <a:bodyPr anchor="t"/>
          <a:lstStyle>
            <a:lvl1pPr algn="ctr" latinLnBrk="0">
              <a:defRPr lang="es-ES"/>
            </a:lvl1pPr>
          </a:lstStyle>
          <a:p>
            <a:fld id="{6D22F896-40B5-4ADD-8801-0D06FADFA095}" type="slidenum">
              <a:rPr/>
              <a:pPr/>
              <a:t>‹Nº›</a:t>
            </a:fld>
            <a:endParaRPr lang="es-ES"/>
          </a:p>
        </p:txBody>
      </p:sp>
    </p:spTree>
    <p:extLst>
      <p:ext uri="{BB962C8B-B14F-4D97-AF65-F5344CB8AC3E}">
        <p14:creationId xmlns:p14="http://schemas.microsoft.com/office/powerpoint/2010/main" val="380988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41629" y="6459787"/>
            <a:ext cx="5183433" cy="365125"/>
          </a:xfrm>
        </p:spPr>
        <p:txBody>
          <a:bodyPr/>
          <a:lstStyle/>
          <a:p>
            <a:r>
              <a:rPr lang="sv-SE" dirty="0"/>
              <a:t>Ingeniería de Software I  2021</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6117909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89680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1719" y="4243845"/>
            <a:ext cx="3077108" cy="276940"/>
          </a:xfrm>
          <a:prstGeom prst="rect">
            <a:avLst/>
          </a:prstGeom>
        </p:spPr>
      </p:pic>
      <p:sp>
        <p:nvSpPr>
          <p:cNvPr id="9" name="Rectángulo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6"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5" y="2733709"/>
            <a:ext cx="8144135"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0325" y="4394049"/>
            <a:ext cx="8144135"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fld id="{01F5C4AC-CB36-4476-8257-692B20CF3151}"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9255347" y="2750337"/>
            <a:ext cx="1171888" cy="1356442"/>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358842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fld id="{66886751-1547-4375-AA07-F2A1BC41388A}"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05799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0322" y="4232181"/>
            <a:ext cx="9613860"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fld id="{E08C010C-51C7-494E-B724-BB5200D3A11D}"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10729462" y="2869905"/>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5198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0325" y="2336873"/>
            <a:ext cx="46983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594125" y="2336873"/>
            <a:ext cx="47000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fld id="{9FFBD808-EC6E-4DDE-A63B-2F88EBC903C1}"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40039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ítulo y objetos">
    <p:spTree>
      <p:nvGrpSpPr>
        <p:cNvPr id="1" name=""/>
        <p:cNvGrpSpPr/>
        <p:nvPr/>
      </p:nvGrpSpPr>
      <p:grpSpPr>
        <a:xfrm>
          <a:off x="0" y="0"/>
          <a:ext cx="0" cy="0"/>
          <a:chOff x="0" y="0"/>
          <a:chExt cx="0" cy="0"/>
        </a:xfrm>
      </p:grpSpPr>
      <p:sp>
        <p:nvSpPr>
          <p:cNvPr id="8" name="7 Marcador de contenido"/>
          <p:cNvSpPr>
            <a:spLocks noGrp="1"/>
          </p:cNvSpPr>
          <p:nvPr>
            <p:ph sz="quarter" idx="1"/>
          </p:nvPr>
        </p:nvSpPr>
        <p:spPr>
          <a:xfrm>
            <a:off x="335360" y="692696"/>
            <a:ext cx="10945216" cy="54006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4" name="13 Título"/>
          <p:cNvSpPr>
            <a:spLocks noGrp="1"/>
          </p:cNvSpPr>
          <p:nvPr>
            <p:ph type="title"/>
          </p:nvPr>
        </p:nvSpPr>
        <p:spPr/>
        <p:txBody>
          <a:bodyPr/>
          <a:lstStyle/>
          <a:p>
            <a:r>
              <a:rPr lang="es-ES"/>
              <a:t>Haga clic para modificar el estilo de título del patrón</a:t>
            </a:r>
            <a:endParaRPr lang="es-ES" dirty="0"/>
          </a:p>
        </p:txBody>
      </p:sp>
      <p:sp>
        <p:nvSpPr>
          <p:cNvPr id="23" name="22 Marcador de texto"/>
          <p:cNvSpPr>
            <a:spLocks noGrp="1"/>
          </p:cNvSpPr>
          <p:nvPr>
            <p:ph type="body" sz="quarter" idx="13"/>
          </p:nvPr>
        </p:nvSpPr>
        <p:spPr>
          <a:xfrm>
            <a:off x="335360" y="188640"/>
            <a:ext cx="10945216" cy="504056"/>
          </a:xfrm>
          <a:ln>
            <a:noFill/>
          </a:ln>
        </p:spPr>
        <p:txBody>
          <a:bodyPr>
            <a:normAutofit/>
          </a:bodyPr>
          <a:lstStyle>
            <a:lvl1pPr>
              <a:defRPr kumimoji="0" lang="es-ES" sz="2800" cap="small" spc="0" baseline="0" dirty="0" smtClean="0">
                <a:solidFill>
                  <a:schemeClr val="tx1"/>
                </a:solidFill>
                <a:latin typeface="+mj-lt"/>
                <a:ea typeface="+mj-ea"/>
                <a:cs typeface="+mj-cs"/>
              </a:defRPr>
            </a:lvl1pPr>
          </a:lstStyle>
          <a:p>
            <a:pPr lvl="0"/>
            <a:r>
              <a:rPr lang="es-ES"/>
              <a:t>Haga clic para modificar el estilo de texto del patrón</a:t>
            </a:r>
          </a:p>
        </p:txBody>
      </p:sp>
      <p:sp>
        <p:nvSpPr>
          <p:cNvPr id="6" name="4 Marcador de pie de página"/>
          <p:cNvSpPr>
            <a:spLocks noGrp="1"/>
          </p:cNvSpPr>
          <p:nvPr>
            <p:ph type="ftr" sz="quarter" idx="14"/>
          </p:nvPr>
        </p:nvSpPr>
        <p:spPr/>
        <p:txBody>
          <a:bodyPr/>
          <a:lstStyle>
            <a:lvl1pPr>
              <a:defRPr/>
            </a:lvl1pPr>
          </a:lstStyle>
          <a:p>
            <a:r>
              <a:rPr lang="sv-SE" dirty="0">
                <a:solidFill>
                  <a:prstClr val="white">
                    <a:lumMod val="75000"/>
                  </a:prstClr>
                </a:solidFill>
              </a:rPr>
              <a:t>Ingeniería de Software I  2021</a:t>
            </a:r>
            <a:endParaRPr lang="es-ES" dirty="0">
              <a:solidFill>
                <a:prstClr val="white">
                  <a:lumMod val="75000"/>
                </a:prstClr>
              </a:solidFill>
            </a:endParaRPr>
          </a:p>
        </p:txBody>
      </p:sp>
      <p:sp>
        <p:nvSpPr>
          <p:cNvPr id="7" name="5 Marcador de número de diapositiva"/>
          <p:cNvSpPr>
            <a:spLocks noGrp="1"/>
          </p:cNvSpPr>
          <p:nvPr>
            <p:ph type="sldNum" sz="quarter" idx="15"/>
          </p:nvPr>
        </p:nvSpPr>
        <p:spPr/>
        <p:txBody>
          <a:bodyPr/>
          <a:lstStyle>
            <a:lvl1pPr>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Tree>
    <p:extLst>
      <p:ext uri="{BB962C8B-B14F-4D97-AF65-F5344CB8AC3E}">
        <p14:creationId xmlns:p14="http://schemas.microsoft.com/office/powerpoint/2010/main" val="2899693667"/>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2" name="Rectángulo 11"/>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3"/>
            <a:ext cx="9613863"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06357" y="2336883"/>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0325" y="3030012"/>
            <a:ext cx="4698355"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594125" y="3030012"/>
            <a:ext cx="4700059"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fld id="{4BFC51AC-BA9B-4781-89D2-AEF8C42D44D4}" type="datetime1">
              <a:rPr lang="es-ES" smtClean="0"/>
              <a:t>03/11/2021</a:t>
            </a:fld>
            <a:endParaRPr lang="es-ES" dirty="0"/>
          </a:p>
        </p:txBody>
      </p:sp>
      <p:sp>
        <p:nvSpPr>
          <p:cNvPr id="8" name="Marcador de posición de pie de página 7"/>
          <p:cNvSpPr>
            <a:spLocks noGrp="1"/>
          </p:cNvSpPr>
          <p:nvPr>
            <p:ph type="ftr" sz="quarter" idx="11"/>
          </p:nvPr>
        </p:nvSpPr>
        <p:spPr/>
        <p:txBody>
          <a:bodyPr/>
          <a:lstStyle/>
          <a:p>
            <a:r>
              <a:rPr lang="sv-SE" dirty="0"/>
              <a:t>Ingeniería de Software I  2021</a:t>
            </a:r>
            <a:endParaRPr lang="es-ES" dirty="0"/>
          </a:p>
        </p:txBody>
      </p:sp>
      <p:sp>
        <p:nvSpPr>
          <p:cNvPr id="9" name="Marcador de posición de número de diapositiva 8"/>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41292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8" name="Rectángulo 7"/>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fld id="{ED50901C-2AA9-4B3E-9D6A-1640A7137A4E}"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80146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6" name="Rectángulo 5"/>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fld id="{56404836-BD8E-4479-B8AD-8219C0B204A6}" type="datetime1">
              <a:rPr lang="es-ES" smtClean="0"/>
              <a:t>03/11/2021</a:t>
            </a:fld>
            <a:endParaRPr lang="es-ES" dirty="0"/>
          </a:p>
        </p:txBody>
      </p:sp>
      <p:sp>
        <p:nvSpPr>
          <p:cNvPr id="3" name="Marcador de posición de pie de página 2"/>
          <p:cNvSpPr>
            <a:spLocks noGrp="1"/>
          </p:cNvSpPr>
          <p:nvPr>
            <p:ph type="ftr" sz="quarter" idx="11"/>
          </p:nvPr>
        </p:nvSpPr>
        <p:spPr/>
        <p:txBody>
          <a:bodyPr/>
          <a:lstStyle/>
          <a:p>
            <a:r>
              <a:rPr lang="sv-SE" dirty="0"/>
              <a:t>Ingeniería de Software I  2021</a:t>
            </a:r>
            <a:endParaRPr lang="es-ES" dirty="0"/>
          </a:p>
        </p:txBody>
      </p:sp>
      <p:sp>
        <p:nvSpPr>
          <p:cNvPr id="4" name="Marcador de posición de número de diapositiva 3"/>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00537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685847" y="2336880"/>
            <a:ext cx="5608336"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0325" y="2336878"/>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9FAC431D-4CD9-4EE1-AE0B-3D522393F033}"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93333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68340" y="2336874"/>
            <a:ext cx="5425849"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3" y="2336879"/>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9298717F-135D-4D01-AF23-3056B91BDA2C}"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6120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26"/>
            <a:ext cx="9613859"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0323" y="609601"/>
            <a:ext cx="9613859"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1" y="5169593"/>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47200B04-F66B-40BA-985C-B02F28C429AE}"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62" y="4711319"/>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348060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3" y="4711625"/>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451F5D81-6F8D-4814-9782-F57D8CCCB7B8}"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62" y="4711625"/>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187452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4" name="Rectángulo 13"/>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9"/>
            <a:ext cx="8718877"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2289" y="3653379"/>
            <a:ext cx="8156579"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0323" y="4711625"/>
            <a:ext cx="9613859"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087D0566-5651-4976-8671-941E2615F9F1}"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62" y="4709935"/>
            <a:ext cx="1154151" cy="1090789"/>
          </a:xfrm>
        </p:spPr>
        <p:txBody>
          <a:bodyPr/>
          <a:lstStyle/>
          <a:p>
            <a:fld id="{6D22F896-40B5-4ADD-8801-0D06FADFA095}" type="slidenum">
              <a:rPr/>
              <a:pPr/>
              <a:t>‹Nº›</a:t>
            </a:fld>
            <a:endParaRPr lang="es-ES"/>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extLst>
      <p:ext uri="{BB962C8B-B14F-4D97-AF65-F5344CB8AC3E}">
        <p14:creationId xmlns:p14="http://schemas.microsoft.com/office/powerpoint/2010/main" val="189702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1" name="Rectángulo 10"/>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4711625"/>
            <a:ext cx="9613863"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1" y="5300159"/>
            <a:ext cx="9613863"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fld id="{7401BB4E-5DDC-4F1C-8AF1-61220A1C5BA0}" type="datetime1">
              <a:rPr lang="es-ES" smtClean="0"/>
              <a:t>03/11/2021</a:t>
            </a:fld>
            <a:endParaRPr lang="es-ES" dirty="0"/>
          </a:p>
        </p:txBody>
      </p:sp>
      <p:sp>
        <p:nvSpPr>
          <p:cNvPr id="6" name="Marcador de posición de pie de página 5"/>
          <p:cNvSpPr>
            <a:spLocks noGrp="1"/>
          </p:cNvSpPr>
          <p:nvPr>
            <p:ph type="ftr" sz="quarter" idx="11"/>
          </p:nvPr>
        </p:nvSpPr>
        <p:spPr/>
        <p:txBody>
          <a:bodyPr/>
          <a:lstStyle/>
          <a:p>
            <a:r>
              <a:rPr lang="sv-SE" dirty="0"/>
              <a:t>Ingeniería de Software I  2021</a:t>
            </a:r>
            <a:endParaRPr lang="es-ES" dirty="0"/>
          </a:p>
        </p:txBody>
      </p:sp>
      <p:sp>
        <p:nvSpPr>
          <p:cNvPr id="7" name="Marcador de posición de número de diapositiva 6"/>
          <p:cNvSpPr>
            <a:spLocks noGrp="1"/>
          </p:cNvSpPr>
          <p:nvPr>
            <p:ph type="sldNum" sz="quarter" idx="12"/>
          </p:nvPr>
        </p:nvSpPr>
        <p:spPr>
          <a:xfrm>
            <a:off x="10729462" y="4709935"/>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13686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6" name="Rectángulo 15"/>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0327" y="3022675"/>
            <a:ext cx="304970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24162"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24162" y="3022675"/>
            <a:ext cx="307002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fld id="{754120B8-A297-4980-89A0-12023D3AC83E}"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4351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7" name="6 Marcador de texto"/>
          <p:cNvSpPr>
            <a:spLocks noGrp="1"/>
          </p:cNvSpPr>
          <p:nvPr>
            <p:ph type="body" sz="quarter" idx="13"/>
          </p:nvPr>
        </p:nvSpPr>
        <p:spPr>
          <a:xfrm>
            <a:off x="527381" y="260648"/>
            <a:ext cx="10858576" cy="597666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dirty="0"/>
          </a:p>
        </p:txBody>
      </p:sp>
      <p:sp>
        <p:nvSpPr>
          <p:cNvPr id="16" name="15 Marcador de texto"/>
          <p:cNvSpPr>
            <a:spLocks noGrp="1"/>
          </p:cNvSpPr>
          <p:nvPr>
            <p:ph type="body" sz="quarter" idx="14"/>
          </p:nvPr>
        </p:nvSpPr>
        <p:spPr>
          <a:xfrm>
            <a:off x="527384" y="6309320"/>
            <a:ext cx="4190993" cy="357190"/>
          </a:xfrm>
        </p:spPr>
        <p:txBody>
          <a:bodyPr>
            <a:noAutofit/>
          </a:bodyPr>
          <a:lstStyle>
            <a:lvl1pPr>
              <a:buNone/>
              <a:defRPr sz="1400">
                <a:solidFill>
                  <a:schemeClr val="tx2"/>
                </a:solidFill>
              </a:defRPr>
            </a:lvl1pPr>
            <a:lvl2pPr>
              <a:buNone/>
              <a:defRPr sz="1400"/>
            </a:lvl2pPr>
            <a:lvl3pPr>
              <a:buNone/>
              <a:defRPr sz="1400"/>
            </a:lvl3pPr>
            <a:lvl4pPr>
              <a:buNone/>
              <a:defRPr sz="1400"/>
            </a:lvl4pPr>
            <a:lvl5pPr>
              <a:buNone/>
              <a:defRPr sz="1400"/>
            </a:lvl5pPr>
          </a:lstStyle>
          <a:p>
            <a:pPr lvl="0"/>
            <a:r>
              <a:rPr lang="es-ES"/>
              <a:t>Haga clic para modificar el estilo de texto del patrón</a:t>
            </a:r>
          </a:p>
        </p:txBody>
      </p:sp>
      <p:sp>
        <p:nvSpPr>
          <p:cNvPr id="5" name="3 Marcador de pie de página"/>
          <p:cNvSpPr>
            <a:spLocks noGrp="1"/>
          </p:cNvSpPr>
          <p:nvPr>
            <p:ph type="ftr" sz="quarter" idx="15"/>
          </p:nvPr>
        </p:nvSpPr>
        <p:spPr>
          <a:xfrm>
            <a:off x="6671735" y="6308728"/>
            <a:ext cx="4705351" cy="365125"/>
          </a:xfrm>
        </p:spPr>
        <p:txBody>
          <a:bodyPr/>
          <a:lstStyle>
            <a:lvl1pPr>
              <a:defRPr/>
            </a:lvl1pPr>
          </a:lstStyle>
          <a:p>
            <a:r>
              <a:rPr lang="sv-SE" dirty="0">
                <a:solidFill>
                  <a:prstClr val="white">
                    <a:lumMod val="75000"/>
                  </a:prstClr>
                </a:solidFill>
              </a:rPr>
              <a:t>Ingeniería de Software I  2021</a:t>
            </a:r>
            <a:endParaRPr lang="es-ES" dirty="0">
              <a:solidFill>
                <a:prstClr val="white">
                  <a:lumMod val="75000"/>
                </a:prstClr>
              </a:solidFill>
            </a:endParaRPr>
          </a:p>
        </p:txBody>
      </p:sp>
      <p:sp>
        <p:nvSpPr>
          <p:cNvPr id="6" name="4 Marcador de número de diapositiva"/>
          <p:cNvSpPr>
            <a:spLocks noGrp="1"/>
          </p:cNvSpPr>
          <p:nvPr>
            <p:ph type="sldNum" sz="quarter" idx="16"/>
          </p:nvPr>
        </p:nvSpPr>
        <p:spPr/>
        <p:txBody>
          <a:bodyPr/>
          <a:lstStyle>
            <a:lvl1pPr>
              <a:defRPr>
                <a:solidFill>
                  <a:schemeClr val="bg1"/>
                </a:solidFill>
              </a:defRPr>
            </a:lvl1pPr>
          </a:lstStyle>
          <a:p>
            <a:fld id="{D7956DE5-555E-4934-BCC0-5089CC7F6817}"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387837421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0325"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0325"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0325" y="4873765"/>
            <a:ext cx="304970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44124" y="4873764"/>
            <a:ext cx="3067297"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30685"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30684"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30553" y="4873762"/>
            <a:ext cx="3067563"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fld id="{C9E1DA5A-BA79-441A-8773-0352C110DD7E}" type="datetime1">
              <a:rPr lang="es-ES" smtClean="0"/>
              <a:t>03/11/2021</a:t>
            </a:fld>
            <a:endParaRPr lang="es-ES" dirty="0"/>
          </a:p>
        </p:txBody>
      </p:sp>
      <p:sp>
        <p:nvSpPr>
          <p:cNvPr id="4" name="Marcador de posición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591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9" name="Rectángulo 8"/>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fld id="{7351D433-99E3-4806-9DF1-EB113EA37185}" type="datetime1">
              <a:rPr lang="es-ES" smtClean="0"/>
              <a:t>03/11/2021</a:t>
            </a:fld>
            <a:endParaRPr lang="es-ES" dirty="0"/>
          </a:p>
        </p:txBody>
      </p:sp>
      <p:sp>
        <p:nvSpPr>
          <p:cNvPr id="5" name="Marcador de posición de pie de página 4"/>
          <p:cNvSpPr>
            <a:spLocks noGrp="1"/>
          </p:cNvSpPr>
          <p:nvPr>
            <p:ph type="ftr" sz="quarter" idx="11"/>
          </p:nvPr>
        </p:nvSpPr>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64990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16207" y="1869396"/>
            <a:ext cx="5106988" cy="136819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8" y="5372412"/>
            <a:ext cx="1602997" cy="136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3" y="609597"/>
            <a:ext cx="1073803"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0322" y="609600"/>
            <a:ext cx="8870004"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07125" y="5936197"/>
            <a:ext cx="2743200" cy="365125"/>
          </a:xfrm>
        </p:spPr>
        <p:txBody>
          <a:bodyPr/>
          <a:lstStyle/>
          <a:p>
            <a:fld id="{1AF7E7F6-A39F-4BB1-838B-055E5D175FD6}" type="datetime1">
              <a:rPr lang="es-ES" smtClean="0"/>
              <a:t>03/11/2021</a:t>
            </a:fld>
            <a:endParaRPr lang="es-ES" dirty="0"/>
          </a:p>
        </p:txBody>
      </p:sp>
      <p:sp>
        <p:nvSpPr>
          <p:cNvPr id="5" name="Marcador de posición de pie de página 4"/>
          <p:cNvSpPr>
            <a:spLocks noGrp="1"/>
          </p:cNvSpPr>
          <p:nvPr>
            <p:ph type="ftr" sz="quarter" idx="11"/>
          </p:nvPr>
        </p:nvSpPr>
        <p:spPr>
          <a:xfrm>
            <a:off x="680322" y="5936198"/>
            <a:ext cx="6126805" cy="365125"/>
          </a:xfrm>
        </p:spPr>
        <p:txBody>
          <a:bodyPr/>
          <a:lstStyle/>
          <a:p>
            <a:r>
              <a:rPr lang="sv-SE" dirty="0"/>
              <a:t>Ingeniería de Software I  2021</a:t>
            </a:r>
            <a:endParaRPr lang="es-ES" dirty="0"/>
          </a:p>
        </p:txBody>
      </p:sp>
      <p:sp>
        <p:nvSpPr>
          <p:cNvPr id="6" name="Marcador de posición de número de diapositiva 5"/>
          <p:cNvSpPr>
            <a:spLocks noGrp="1"/>
          </p:cNvSpPr>
          <p:nvPr>
            <p:ph type="sldNum" sz="quarter" idx="12"/>
          </p:nvPr>
        </p:nvSpPr>
        <p:spPr>
          <a:xfrm>
            <a:off x="10097557" y="5398643"/>
            <a:ext cx="1154151" cy="1090789"/>
          </a:xfrm>
        </p:spPr>
        <p:txBody>
          <a:bodyPr anchor="t"/>
          <a:lstStyle>
            <a:lvl1pPr algn="ctr" latinLnBrk="0">
              <a:defRPr lang="es-ES"/>
            </a:lvl1pPr>
          </a:lstStyle>
          <a:p>
            <a:fld id="{6D22F896-40B5-4ADD-8801-0D06FADFA095}" type="slidenum">
              <a:rPr/>
              <a:pPr/>
              <a:t>‹Nº›</a:t>
            </a:fld>
            <a:endParaRPr lang="es-ES"/>
          </a:p>
        </p:txBody>
      </p:sp>
    </p:spTree>
    <p:extLst>
      <p:ext uri="{BB962C8B-B14F-4D97-AF65-F5344CB8AC3E}">
        <p14:creationId xmlns:p14="http://schemas.microsoft.com/office/powerpoint/2010/main" val="234454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vl1p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676656" y="1998134"/>
            <a:ext cx="4663440" cy="3767328"/>
          </a:xfrm>
        </p:spPr>
        <p:txBody>
          <a:bodyPr/>
          <a:lstStyle>
            <a:lvl1pPr marL="68580" indent="-68580">
              <a:buClr>
                <a:srgbClr val="C00000"/>
              </a:buClr>
              <a:buFont typeface="Arial" panose="020B0604020202020204" pitchFamily="34" charset="0"/>
              <a:buChar char="»"/>
              <a:defRPr sz="1800"/>
            </a:lvl1pPr>
            <a:lvl2pPr marL="260604" indent="-257175">
              <a:buClr>
                <a:srgbClr val="C00000"/>
              </a:buClr>
              <a:buFont typeface="Arial" panose="020B0604020202020204" pitchFamily="34" charset="0"/>
              <a:buChar char=" "/>
              <a:defRPr sz="1500"/>
            </a:lvl2pPr>
            <a:lvl3pPr marL="411480" indent="-411480">
              <a:buClr>
                <a:srgbClr val="C00000"/>
              </a:buClr>
              <a:buFont typeface="Arial" panose="020B0604020202020204" pitchFamily="34" charset="0"/>
              <a:buChar char=" "/>
              <a:defRPr sz="1350"/>
            </a:lvl3pPr>
            <a:lvl4pPr marL="617220" indent="-617220">
              <a:buClr>
                <a:srgbClr val="C00000"/>
              </a:buClr>
              <a:buFont typeface="Arial" panose="020B0604020202020204" pitchFamily="34" charset="0"/>
              <a:buChar char=" "/>
              <a:defRPr sz="1200"/>
            </a:lvl4pPr>
            <a:lvl5pPr marL="822960" indent="-822960">
              <a:buClr>
                <a:srgbClr val="C00000"/>
              </a:buClr>
              <a:buFont typeface="Arial" panose="020B0604020202020204" pitchFamily="34" charset="0"/>
              <a:buChar char=" "/>
              <a:defRPr sz="1200"/>
            </a:lvl5pPr>
            <a:lvl6pPr>
              <a:defRPr sz="1200"/>
            </a:lvl6pPr>
            <a:lvl7pPr>
              <a:defRPr sz="1200"/>
            </a:lvl7pPr>
            <a:lvl8pPr>
              <a:defRPr sz="1200"/>
            </a:lvl8pPr>
            <a:lvl9pPr>
              <a:defRPr sz="1200"/>
            </a:lvl9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4" name="Content Placeholder 3"/>
          <p:cNvSpPr>
            <a:spLocks noGrp="1"/>
          </p:cNvSpPr>
          <p:nvPr>
            <p:ph sz="half" idx="2" hasCustomPrompt="1"/>
          </p:nvPr>
        </p:nvSpPr>
        <p:spPr>
          <a:xfrm>
            <a:off x="6011331" y="1998134"/>
            <a:ext cx="4663440" cy="3767328"/>
          </a:xfrm>
        </p:spPr>
        <p:txBody>
          <a:bodyPr/>
          <a:lstStyle>
            <a:lvl1pPr marL="68580" indent="-68580">
              <a:buClr>
                <a:srgbClr val="C00000"/>
              </a:buClr>
              <a:buFont typeface="Arial" panose="020B0604020202020204" pitchFamily="34" charset="0"/>
              <a:buChar char="»"/>
              <a:defRPr sz="1800"/>
            </a:lvl1pPr>
            <a:lvl2pPr marL="260604" indent="-257175">
              <a:buClr>
                <a:srgbClr val="C00000"/>
              </a:buClr>
              <a:buFont typeface="Arial" panose="020B0604020202020204" pitchFamily="34" charset="0"/>
              <a:buChar char=" "/>
              <a:defRPr sz="1500"/>
            </a:lvl2pPr>
            <a:lvl3pPr marL="411480" indent="-411480">
              <a:buClr>
                <a:srgbClr val="C00000"/>
              </a:buClr>
              <a:buFont typeface="Arial" panose="020B0604020202020204" pitchFamily="34" charset="0"/>
              <a:buChar char=" "/>
              <a:defRPr sz="1350"/>
            </a:lvl3pPr>
            <a:lvl4pPr marL="617220" indent="-617220">
              <a:buClr>
                <a:srgbClr val="C00000"/>
              </a:buClr>
              <a:buFont typeface="Arial" panose="020B0604020202020204" pitchFamily="34" charset="0"/>
              <a:buChar char=" "/>
              <a:defRPr sz="1200"/>
            </a:lvl4pPr>
            <a:lvl5pPr marL="822960" indent="-822960">
              <a:buClr>
                <a:srgbClr val="C00000"/>
              </a:buClr>
              <a:buFont typeface="Arial" panose="020B0604020202020204" pitchFamily="34" charset="0"/>
              <a:buChar char=" "/>
              <a:defRPr sz="1200"/>
            </a:lvl5pPr>
            <a:lvl6pPr>
              <a:defRPr sz="1200"/>
            </a:lvl6pPr>
            <a:lvl7pPr>
              <a:defRPr sz="1200"/>
            </a:lvl7pPr>
            <a:lvl8pPr>
              <a:defRPr sz="1200"/>
            </a:lvl8pPr>
            <a:lvl9pPr>
              <a:defRPr sz="1200"/>
            </a:lvl9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9" name="4 Marcador de número de diapositiva"/>
          <p:cNvSpPr>
            <a:spLocks noGrp="1"/>
          </p:cNvSpPr>
          <p:nvPr>
            <p:ph type="sldNum" sz="quarter" idx="12"/>
          </p:nvPr>
        </p:nvSpPr>
        <p:spPr>
          <a:xfrm>
            <a:off x="9249399" y="2852614"/>
            <a:ext cx="2926080" cy="1048573"/>
          </a:xfrm>
          <a:ln>
            <a:noFill/>
          </a:ln>
        </p:spPr>
        <p:txBody>
          <a:bodyPr/>
          <a:lstStyle/>
          <a:p>
            <a:fld id="{9309AEDA-1D6C-44D3-8BB0-A178BBA71291}" type="slidenum">
              <a:rPr lang="es-ES" smtClean="0"/>
              <a:pPr/>
              <a:t>‹Nº›</a:t>
            </a:fld>
            <a:endParaRPr lang="es-ES" dirty="0"/>
          </a:p>
        </p:txBody>
      </p:sp>
      <p:sp>
        <p:nvSpPr>
          <p:cNvPr id="10" name="17 CuadroTexto"/>
          <p:cNvSpPr txBox="1"/>
          <p:nvPr/>
        </p:nvSpPr>
        <p:spPr>
          <a:xfrm>
            <a:off x="5176316" y="6484429"/>
            <a:ext cx="662361" cy="219291"/>
          </a:xfrm>
          <a:prstGeom prst="rect">
            <a:avLst/>
          </a:prstGeom>
          <a:noFill/>
        </p:spPr>
        <p:txBody>
          <a:bodyPr wrap="square">
            <a:spAutoFit/>
          </a:bodyPr>
          <a:lstStyle/>
          <a:p>
            <a:pPr>
              <a:defRPr/>
            </a:pPr>
            <a:r>
              <a:rPr lang="es-ES" sz="825" b="0" i="0" kern="1200" dirty="0">
                <a:solidFill>
                  <a:schemeClr val="tx1">
                    <a:tint val="75000"/>
                    <a:alpha val="60000"/>
                  </a:schemeClr>
                </a:solidFill>
                <a:latin typeface="Arial" charset="0"/>
                <a:ea typeface="+mn-ea"/>
                <a:cs typeface="+mn-cs"/>
              </a:rPr>
              <a:t>Fuente:</a:t>
            </a:r>
            <a:endParaRPr lang="es-AR" sz="825" dirty="0">
              <a:solidFill>
                <a:schemeClr val="bg2"/>
              </a:solidFill>
            </a:endParaRPr>
          </a:p>
        </p:txBody>
      </p:sp>
      <p:sp>
        <p:nvSpPr>
          <p:cNvPr id="11" name="15 Marcador de texto"/>
          <p:cNvSpPr>
            <a:spLocks noGrp="1"/>
          </p:cNvSpPr>
          <p:nvPr>
            <p:ph type="body" sz="quarter" idx="14"/>
          </p:nvPr>
        </p:nvSpPr>
        <p:spPr>
          <a:xfrm>
            <a:off x="5951985" y="6509538"/>
            <a:ext cx="2162515" cy="305415"/>
          </a:xfrm>
        </p:spPr>
        <p:txBody>
          <a:bodyPr>
            <a:noAutofit/>
          </a:bodyPr>
          <a:lstStyle>
            <a:lvl1pPr algn="l" rtl="0" fontAlgn="base">
              <a:spcBef>
                <a:spcPct val="0"/>
              </a:spcBef>
              <a:spcAft>
                <a:spcPct val="0"/>
              </a:spcAft>
              <a:buNone/>
              <a:defRPr lang="en-US" sz="825" b="0" i="0" kern="1200" dirty="0" smtClean="0">
                <a:solidFill>
                  <a:schemeClr val="tx1">
                    <a:tint val="75000"/>
                    <a:alpha val="60000"/>
                  </a:schemeClr>
                </a:solidFill>
                <a:latin typeface="Arial" charset="0"/>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12" name="Date Placeholder 1"/>
          <p:cNvSpPr>
            <a:spLocks noGrp="1"/>
          </p:cNvSpPr>
          <p:nvPr>
            <p:ph type="dt" sz="half" idx="10"/>
          </p:nvPr>
        </p:nvSpPr>
        <p:spPr>
          <a:xfrm>
            <a:off x="2898948" y="6511628"/>
            <a:ext cx="825989" cy="256089"/>
          </a:xfrm>
          <a:prstGeom prst="rect">
            <a:avLst/>
          </a:prstGeom>
        </p:spPr>
        <p:txBody>
          <a:bodyPr/>
          <a:lstStyle/>
          <a:p>
            <a:fld id="{718693F5-E9B0-427B-B202-EB373BCA8334}" type="datetime1">
              <a:rPr lang="es-ES" smtClean="0"/>
              <a:t>03/11/2021</a:t>
            </a:fld>
            <a:endParaRPr lang="es-ES" dirty="0"/>
          </a:p>
        </p:txBody>
      </p:sp>
      <p:sp>
        <p:nvSpPr>
          <p:cNvPr id="13" name="Footer Placeholder 2"/>
          <p:cNvSpPr>
            <a:spLocks noGrp="1"/>
          </p:cNvSpPr>
          <p:nvPr>
            <p:ph type="ftr" sz="quarter" idx="11"/>
          </p:nvPr>
        </p:nvSpPr>
        <p:spPr>
          <a:xfrm>
            <a:off x="168982" y="6554697"/>
            <a:ext cx="2154900" cy="213016"/>
          </a:xfrm>
          <a:prstGeom prst="rect">
            <a:avLst/>
          </a:prstGeom>
        </p:spPr>
        <p:txBody>
          <a:bodyPr/>
          <a:lstStyle/>
          <a:p>
            <a:r>
              <a:rPr lang="sv-SE" dirty="0"/>
              <a:t>Ingeniería de Software I  2021</a:t>
            </a:r>
            <a:endParaRPr lang="es-ES" dirty="0"/>
          </a:p>
        </p:txBody>
      </p:sp>
    </p:spTree>
    <p:extLst>
      <p:ext uri="{BB962C8B-B14F-4D97-AF65-F5344CB8AC3E}">
        <p14:creationId xmlns:p14="http://schemas.microsoft.com/office/powerpoint/2010/main" val="18926705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3976" y="4737546"/>
            <a:ext cx="10780776" cy="613283"/>
          </a:xfrm>
        </p:spPr>
        <p:txBody>
          <a:bodyPr anchor="b">
            <a:noAutofit/>
          </a:bodyPr>
          <a:lstStyle>
            <a:lvl1pPr>
              <a:defRPr sz="3300" b="0">
                <a:solidFill>
                  <a:srgbClr val="C00000"/>
                </a:solidFill>
              </a:defRPr>
            </a:lvl1pPr>
          </a:lstStyle>
          <a:p>
            <a:r>
              <a:rPr lang="es-ES" dirty="0"/>
              <a:t>Haga Clic Para Modificar El Estilo De Título Del Patrón</a:t>
            </a:r>
            <a:endParaRPr lang="en-US" dirty="0"/>
          </a:p>
        </p:txBody>
      </p:sp>
      <p:sp>
        <p:nvSpPr>
          <p:cNvPr id="4" name="Text Placeholder 3"/>
          <p:cNvSpPr>
            <a:spLocks noGrp="1"/>
          </p:cNvSpPr>
          <p:nvPr>
            <p:ph type="body" sz="half" idx="2"/>
          </p:nvPr>
        </p:nvSpPr>
        <p:spPr>
          <a:xfrm>
            <a:off x="653976" y="5487888"/>
            <a:ext cx="9229344" cy="533400"/>
          </a:xfrm>
        </p:spPr>
        <p:txBody>
          <a:bodyPr>
            <a:normAutofit/>
          </a:bodyPr>
          <a:lstStyle>
            <a:lvl1pPr marL="0" indent="0">
              <a:lnSpc>
                <a:spcPct val="90000"/>
              </a:lnSpc>
              <a:buNone/>
              <a:defRPr sz="1800">
                <a:solidFill>
                  <a:srgbClr val="C00000"/>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12" name="Date Placeholder 11"/>
          <p:cNvSpPr>
            <a:spLocks noGrp="1"/>
          </p:cNvSpPr>
          <p:nvPr>
            <p:ph type="dt" sz="half" idx="10"/>
          </p:nvPr>
        </p:nvSpPr>
        <p:spPr>
          <a:xfrm>
            <a:off x="3211248" y="6481096"/>
            <a:ext cx="4114800" cy="228600"/>
          </a:xfrm>
          <a:prstGeom prst="rect">
            <a:avLst/>
          </a:prstGeom>
        </p:spPr>
        <p:txBody>
          <a:bodyPr/>
          <a:lstStyle>
            <a:lvl1pPr>
              <a:defRPr>
                <a:solidFill>
                  <a:srgbClr val="C00000"/>
                </a:solidFill>
              </a:defRPr>
            </a:lvl1pPr>
          </a:lstStyle>
          <a:p>
            <a:fld id="{82E1B387-9442-416C-814D-D5721409C646}" type="datetime1">
              <a:rPr lang="es-ES" smtClean="0"/>
              <a:t>03/11/2021</a:t>
            </a:fld>
            <a:endParaRPr lang="es-ES" dirty="0"/>
          </a:p>
        </p:txBody>
      </p:sp>
      <p:sp>
        <p:nvSpPr>
          <p:cNvPr id="13" name="Footer Placeholder 12"/>
          <p:cNvSpPr>
            <a:spLocks noGrp="1"/>
          </p:cNvSpPr>
          <p:nvPr>
            <p:ph type="ftr" sz="quarter" idx="11"/>
          </p:nvPr>
        </p:nvSpPr>
        <p:spPr>
          <a:xfrm>
            <a:off x="685800" y="6481100"/>
            <a:ext cx="2241848" cy="302201"/>
          </a:xfrm>
          <a:prstGeom prst="rect">
            <a:avLst/>
          </a:prstGeom>
        </p:spPr>
        <p:txBody>
          <a:bodyPr/>
          <a:lstStyle>
            <a:lvl1pPr>
              <a:defRPr>
                <a:solidFill>
                  <a:srgbClr val="C00000"/>
                </a:solidFill>
              </a:defRPr>
            </a:lvl1pPr>
          </a:lstStyle>
          <a:p>
            <a:r>
              <a:rPr lang="sv-SE" dirty="0"/>
              <a:t>Ingeniería de Software I  2021</a:t>
            </a:r>
            <a:endParaRPr lang="es-ES" dirty="0"/>
          </a:p>
        </p:txBody>
      </p:sp>
      <p:sp>
        <p:nvSpPr>
          <p:cNvPr id="14" name="Slide Number Placeholder 13"/>
          <p:cNvSpPr>
            <a:spLocks noGrp="1"/>
          </p:cNvSpPr>
          <p:nvPr>
            <p:ph type="sldNum" sz="quarter" idx="12"/>
          </p:nvPr>
        </p:nvSpPr>
        <p:spPr/>
        <p:txBody>
          <a:bodyPr/>
          <a:lstStyle>
            <a:lvl1pPr>
              <a:defRPr>
                <a:solidFill>
                  <a:schemeClr val="accent6">
                    <a:alpha val="25000"/>
                  </a:schemeClr>
                </a:solidFill>
              </a:defRPr>
            </a:lvl1pPr>
          </a:lstStyle>
          <a:p>
            <a:fld id="{9309AEDA-1D6C-44D3-8BB0-A178BBA71291}" type="slidenum">
              <a:rPr lang="es-ES" smtClean="0"/>
              <a:pPr/>
              <a:t>‹Nº›</a:t>
            </a:fld>
            <a:endParaRPr lang="es-ES" dirty="0"/>
          </a:p>
        </p:txBody>
      </p:sp>
      <p:pic>
        <p:nvPicPr>
          <p:cNvPr id="7" name="Picture 4" descr="2">
            <a:extLst>
              <a:ext uri="{FF2B5EF4-FFF2-40B4-BE49-F238E27FC236}">
                <a16:creationId xmlns:a16="http://schemas.microsoft.com/office/drawing/2014/main" id="{C0514ADE-B5C3-41CD-BFB9-184B8EB5FCD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62"/>
          <a:stretch/>
        </p:blipFill>
        <p:spPr bwMode="auto">
          <a:xfrm>
            <a:off x="23664" y="0"/>
            <a:ext cx="12144672" cy="4277734"/>
          </a:xfrm>
          <a:prstGeom prst="rect">
            <a:avLst/>
          </a:prstGeom>
          <a:noFill/>
          <a:extLst>
            <a:ext uri="{909E8E84-426E-40DD-AFC4-6F175D3DCCD1}">
              <a14:hiddenFill xmlns:a14="http://schemas.microsoft.com/office/drawing/2010/main">
                <a:solidFill>
                  <a:srgbClr val="FFFFFF"/>
                </a:solidFill>
              </a14:hiddenFill>
            </a:ext>
          </a:extLst>
        </p:spPr>
      </p:pic>
      <p:pic>
        <p:nvPicPr>
          <p:cNvPr id="8" name="7 Imagen"/>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13" y="-5815"/>
            <a:ext cx="12192000" cy="4514935"/>
          </a:xfrm>
          <a:prstGeom prst="rect">
            <a:avLst/>
          </a:prstGeom>
        </p:spPr>
      </p:pic>
    </p:spTree>
    <p:extLst>
      <p:ext uri="{BB962C8B-B14F-4D97-AF65-F5344CB8AC3E}">
        <p14:creationId xmlns:p14="http://schemas.microsoft.com/office/powerpoint/2010/main" val="3672675015"/>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Normal con fuente ">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4"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4"/>
            <a:ext cx="2926080" cy="1048573"/>
          </a:xfrm>
          <a:ln>
            <a:noFill/>
          </a:ln>
        </p:spPr>
        <p:txBody>
          <a:bodyPr/>
          <a:lstStyle/>
          <a:p>
            <a:fld id="{9309AEDA-1D6C-44D3-8BB0-A178BBA71291}" type="slidenum">
              <a:rPr lang="es-ES" smtClean="0"/>
              <a:pPr/>
              <a:t>‹Nº›</a:t>
            </a:fld>
            <a:endParaRPr lang="es-ES" dirty="0"/>
          </a:p>
        </p:txBody>
      </p:sp>
      <p:sp>
        <p:nvSpPr>
          <p:cNvPr id="6" name="17 CuadroTexto"/>
          <p:cNvSpPr txBox="1"/>
          <p:nvPr/>
        </p:nvSpPr>
        <p:spPr>
          <a:xfrm>
            <a:off x="5176316" y="6484429"/>
            <a:ext cx="662361" cy="219291"/>
          </a:xfrm>
          <a:prstGeom prst="rect">
            <a:avLst/>
          </a:prstGeom>
          <a:noFill/>
        </p:spPr>
        <p:txBody>
          <a:bodyPr wrap="square">
            <a:spAutoFit/>
          </a:bodyPr>
          <a:lstStyle/>
          <a:p>
            <a:pPr>
              <a:defRPr/>
            </a:pPr>
            <a:r>
              <a:rPr lang="es-ES" sz="825" b="0" i="0" kern="1200" dirty="0">
                <a:solidFill>
                  <a:schemeClr val="tx1">
                    <a:tint val="75000"/>
                    <a:alpha val="60000"/>
                  </a:schemeClr>
                </a:solidFill>
                <a:latin typeface="+mn-lt"/>
                <a:ea typeface="+mn-ea"/>
                <a:cs typeface="+mn-cs"/>
              </a:rPr>
              <a:t>Fuente:</a:t>
            </a:r>
            <a:endParaRPr lang="es-AR" sz="825" dirty="0">
              <a:solidFill>
                <a:schemeClr val="bg2"/>
              </a:solidFill>
              <a:latin typeface="+mn-lt"/>
            </a:endParaRPr>
          </a:p>
        </p:txBody>
      </p:sp>
      <p:sp>
        <p:nvSpPr>
          <p:cNvPr id="8" name="6 Marcador de texto"/>
          <p:cNvSpPr>
            <a:spLocks noGrp="1"/>
          </p:cNvSpPr>
          <p:nvPr>
            <p:ph type="body" sz="quarter" idx="13" hasCustomPrompt="1"/>
          </p:nvPr>
        </p:nvSpPr>
        <p:spPr>
          <a:xfrm>
            <a:off x="623392" y="1902579"/>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cxnSp>
        <p:nvCxnSpPr>
          <p:cNvPr id="12" name="Conector recto 11"/>
          <p:cNvCxnSpPr/>
          <p:nvPr/>
        </p:nvCxnSpPr>
        <p:spPr>
          <a:xfrm>
            <a:off x="623395"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1"/>
          <p:cNvSpPr>
            <a:spLocks noGrp="1"/>
          </p:cNvSpPr>
          <p:nvPr>
            <p:ph type="dt" sz="half" idx="2"/>
          </p:nvPr>
        </p:nvSpPr>
        <p:spPr>
          <a:xfrm>
            <a:off x="2567608" y="6543223"/>
            <a:ext cx="825989" cy="256089"/>
          </a:xfrm>
          <a:prstGeom prst="rect">
            <a:avLst/>
          </a:prstGeom>
        </p:spPr>
        <p:txBody>
          <a:bodyPr/>
          <a:lstStyle>
            <a:lvl1pPr>
              <a:defRPr sz="1050">
                <a:solidFill>
                  <a:schemeClr val="bg1">
                    <a:lumMod val="75000"/>
                  </a:schemeClr>
                </a:solidFill>
                <a:latin typeface="+mn-lt"/>
              </a:defRPr>
            </a:lvl1pPr>
          </a:lstStyle>
          <a:p>
            <a:fld id="{9B9A86B7-479E-4384-880E-9071EA283601}" type="datetime1">
              <a:rPr lang="es-ES" smtClean="0"/>
              <a:t>03/11/2021</a:t>
            </a:fld>
            <a:endParaRPr lang="es-ES" dirty="0"/>
          </a:p>
        </p:txBody>
      </p:sp>
      <p:sp>
        <p:nvSpPr>
          <p:cNvPr id="10" name="Footer Placeholder 2"/>
          <p:cNvSpPr>
            <a:spLocks noGrp="1"/>
          </p:cNvSpPr>
          <p:nvPr>
            <p:ph type="ftr" sz="quarter" idx="3"/>
          </p:nvPr>
        </p:nvSpPr>
        <p:spPr>
          <a:xfrm>
            <a:off x="168982" y="6554697"/>
            <a:ext cx="2154900" cy="213016"/>
          </a:xfrm>
          <a:prstGeom prst="rect">
            <a:avLst/>
          </a:prstGeom>
        </p:spPr>
        <p:txBody>
          <a:bodyPr/>
          <a:lstStyle>
            <a:lvl1pPr>
              <a:defRPr sz="1050">
                <a:solidFill>
                  <a:schemeClr val="bg1">
                    <a:lumMod val="75000"/>
                  </a:schemeClr>
                </a:solidFill>
                <a:latin typeface="+mn-lt"/>
              </a:defRPr>
            </a:lvl1pPr>
          </a:lstStyle>
          <a:p>
            <a:r>
              <a:rPr lang="sv-SE" dirty="0"/>
              <a:t>Ingeniería de Software I  2021</a:t>
            </a:r>
            <a:endParaRPr lang="es-ES" dirty="0"/>
          </a:p>
        </p:txBody>
      </p:sp>
      <p:sp>
        <p:nvSpPr>
          <p:cNvPr id="11" name="17 CuadroTexto"/>
          <p:cNvSpPr txBox="1"/>
          <p:nvPr/>
        </p:nvSpPr>
        <p:spPr>
          <a:xfrm>
            <a:off x="5176316" y="6484429"/>
            <a:ext cx="662361" cy="219291"/>
          </a:xfrm>
          <a:prstGeom prst="rect">
            <a:avLst/>
          </a:prstGeom>
          <a:noFill/>
        </p:spPr>
        <p:txBody>
          <a:bodyPr wrap="square">
            <a:spAutoFit/>
          </a:bodyPr>
          <a:lstStyle/>
          <a:p>
            <a:pPr>
              <a:defRPr/>
            </a:pPr>
            <a:r>
              <a:rPr lang="es-ES" sz="825" b="0" i="0" kern="1200" dirty="0">
                <a:solidFill>
                  <a:schemeClr val="tx1">
                    <a:tint val="75000"/>
                    <a:alpha val="60000"/>
                  </a:schemeClr>
                </a:solidFill>
                <a:latin typeface="+mn-lt"/>
                <a:ea typeface="+mn-ea"/>
                <a:cs typeface="+mn-cs"/>
              </a:rPr>
              <a:t>Fuente:</a:t>
            </a:r>
            <a:endParaRPr lang="es-AR" sz="825" dirty="0">
              <a:solidFill>
                <a:schemeClr val="bg2"/>
              </a:solidFill>
              <a:latin typeface="+mn-lt"/>
            </a:endParaRPr>
          </a:p>
        </p:txBody>
      </p:sp>
      <p:cxnSp>
        <p:nvCxnSpPr>
          <p:cNvPr id="13" name="Conector recto 12"/>
          <p:cNvCxnSpPr/>
          <p:nvPr/>
        </p:nvCxnSpPr>
        <p:spPr>
          <a:xfrm>
            <a:off x="623395"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6728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número de diapositiva"/>
          <p:cNvSpPr>
            <a:spLocks noGrp="1"/>
          </p:cNvSpPr>
          <p:nvPr>
            <p:ph type="sldNum" sz="quarter" idx="10"/>
          </p:nvPr>
        </p:nvSpPr>
        <p:spPr/>
        <p:txBody>
          <a:bodyPr/>
          <a:lstStyle>
            <a:lvl1pPr>
              <a:defRPr sz="6000"/>
            </a:lvl1pPr>
          </a:lstStyle>
          <a:p>
            <a:fld id="{9309AEDA-1D6C-44D3-8BB0-A178BBA71291}" type="slidenum">
              <a:rPr lang="es-ES" smtClean="0"/>
              <a:pPr/>
              <a:t>‹Nº›</a:t>
            </a:fld>
            <a:endParaRPr lang="es-ES" dirty="0"/>
          </a:p>
        </p:txBody>
      </p:sp>
      <p:sp>
        <p:nvSpPr>
          <p:cNvPr id="4" name="3 Marcador de fecha"/>
          <p:cNvSpPr>
            <a:spLocks noGrp="1"/>
          </p:cNvSpPr>
          <p:nvPr>
            <p:ph type="dt" sz="half" idx="11"/>
          </p:nvPr>
        </p:nvSpPr>
        <p:spPr/>
        <p:txBody>
          <a:bodyPr/>
          <a:lstStyle/>
          <a:p>
            <a:fld id="{F02ADA90-E8BF-4328-84F9-1BC0B9FC4C94}" type="datetime1">
              <a:rPr lang="es-ES" smtClean="0"/>
              <a:t>03/11/2021</a:t>
            </a:fld>
            <a:endParaRPr lang="es-ES" dirty="0"/>
          </a:p>
        </p:txBody>
      </p:sp>
      <p:sp>
        <p:nvSpPr>
          <p:cNvPr id="5" name="4 Marcador de pie de página"/>
          <p:cNvSpPr>
            <a:spLocks noGrp="1"/>
          </p:cNvSpPr>
          <p:nvPr>
            <p:ph type="ftr" sz="quarter" idx="12"/>
          </p:nvPr>
        </p:nvSpPr>
        <p:spPr>
          <a:xfrm>
            <a:off x="168981" y="6554697"/>
            <a:ext cx="3334731" cy="303303"/>
          </a:xfrm>
        </p:spPr>
        <p:txBody>
          <a:bodyPr/>
          <a:lstStyle/>
          <a:p>
            <a:r>
              <a:rPr lang="sv-SE" dirty="0"/>
              <a:t>Ingeniería de Software I  2021</a:t>
            </a:r>
            <a:endParaRPr lang="es-ES" dirty="0"/>
          </a:p>
        </p:txBody>
      </p:sp>
    </p:spTree>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Encabezado de Seccion ">
    <p:spTree>
      <p:nvGrpSpPr>
        <p:cNvPr id="1" name=""/>
        <p:cNvGrpSpPr/>
        <p:nvPr/>
      </p:nvGrpSpPr>
      <p:grpSpPr>
        <a:xfrm>
          <a:off x="0" y="0"/>
          <a:ext cx="0" cy="0"/>
          <a:chOff x="0" y="0"/>
          <a:chExt cx="0" cy="0"/>
        </a:xfrm>
      </p:grpSpPr>
      <p:pic>
        <p:nvPicPr>
          <p:cNvPr id="8" name="Picture 4" descr="2"/>
          <p:cNvPicPr/>
          <p:nvPr/>
        </p:nvPicPr>
        <p:blipFill rotWithShape="1">
          <a:blip r:embed="rId2" cstate="print">
            <a:lum bright="70000" contrast="-70000"/>
            <a:extLst>
              <a:ext uri="{28A0092B-C50C-407E-A947-70E740481C1C}">
                <a14:useLocalDpi xmlns:a14="http://schemas.microsoft.com/office/drawing/2010/main" val="0"/>
              </a:ext>
            </a:extLst>
          </a:blip>
          <a:srcRect l="8462"/>
          <a:stretch/>
        </p:blipFill>
        <p:spPr bwMode="auto">
          <a:xfrm>
            <a:off x="32048" y="116636"/>
            <a:ext cx="12159952" cy="4177967"/>
          </a:xfrm>
          <a:prstGeom prst="rect">
            <a:avLst/>
          </a:prstGeom>
          <a:noFill/>
        </p:spPr>
      </p:pic>
      <p:sp>
        <p:nvSpPr>
          <p:cNvPr id="2" name="Title 1"/>
          <p:cNvSpPr>
            <a:spLocks noGrp="1"/>
          </p:cNvSpPr>
          <p:nvPr>
            <p:ph type="title" hasCustomPrompt="1"/>
          </p:nvPr>
        </p:nvSpPr>
        <p:spPr>
          <a:xfrm>
            <a:off x="551384" y="2051017"/>
            <a:ext cx="10780776" cy="613283"/>
          </a:xfrm>
        </p:spPr>
        <p:txBody>
          <a:bodyPr anchor="b">
            <a:noAutofit/>
          </a:bodyPr>
          <a:lstStyle>
            <a:lvl1pPr>
              <a:defRPr sz="5400" b="0">
                <a:solidFill>
                  <a:srgbClr val="C00000"/>
                </a:solidFill>
              </a:defRPr>
            </a:lvl1pPr>
          </a:lstStyle>
          <a:p>
            <a:r>
              <a:rPr lang="es-ES" dirty="0"/>
              <a:t>Haga Clic Para Modificar El Estilo De Título Del Patrón</a:t>
            </a:r>
            <a:endParaRPr lang="en-US" dirty="0"/>
          </a:p>
        </p:txBody>
      </p:sp>
      <p:sp>
        <p:nvSpPr>
          <p:cNvPr id="4" name="Text Placeholder 3"/>
          <p:cNvSpPr>
            <a:spLocks noGrp="1"/>
          </p:cNvSpPr>
          <p:nvPr>
            <p:ph type="body" sz="half" idx="2"/>
          </p:nvPr>
        </p:nvSpPr>
        <p:spPr>
          <a:xfrm>
            <a:off x="551384" y="4359587"/>
            <a:ext cx="9229344" cy="533400"/>
          </a:xfrm>
        </p:spPr>
        <p:txBody>
          <a:bodyPr>
            <a:normAutofit/>
          </a:bodyPr>
          <a:lstStyle>
            <a:lvl1pPr marL="0" indent="0">
              <a:lnSpc>
                <a:spcPct val="90000"/>
              </a:lnSpc>
              <a:buNone/>
              <a:defRPr sz="1800">
                <a:solidFill>
                  <a:srgbClr val="C00000"/>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12" name="Date Placeholder 11"/>
          <p:cNvSpPr>
            <a:spLocks noGrp="1"/>
          </p:cNvSpPr>
          <p:nvPr>
            <p:ph type="dt" sz="half" idx="10"/>
          </p:nvPr>
        </p:nvSpPr>
        <p:spPr>
          <a:xfrm>
            <a:off x="3211248" y="6481096"/>
            <a:ext cx="4114800" cy="228600"/>
          </a:xfrm>
          <a:prstGeom prst="rect">
            <a:avLst/>
          </a:prstGeom>
        </p:spPr>
        <p:txBody>
          <a:bodyPr/>
          <a:lstStyle>
            <a:lvl1pPr>
              <a:defRPr>
                <a:solidFill>
                  <a:srgbClr val="C00000"/>
                </a:solidFill>
              </a:defRPr>
            </a:lvl1pPr>
          </a:lstStyle>
          <a:p>
            <a:fld id="{205F01BA-C3C4-41D3-A40B-3F20FD7A7A10}" type="datetime1">
              <a:rPr lang="es-ES" smtClean="0"/>
              <a:t>03/11/2021</a:t>
            </a:fld>
            <a:endParaRPr lang="es-ES" dirty="0"/>
          </a:p>
        </p:txBody>
      </p:sp>
      <p:sp>
        <p:nvSpPr>
          <p:cNvPr id="13" name="Footer Placeholder 12"/>
          <p:cNvSpPr>
            <a:spLocks noGrp="1"/>
          </p:cNvSpPr>
          <p:nvPr>
            <p:ph type="ftr" sz="quarter" idx="11"/>
          </p:nvPr>
        </p:nvSpPr>
        <p:spPr>
          <a:xfrm>
            <a:off x="685800" y="6481100"/>
            <a:ext cx="2817912" cy="376901"/>
          </a:xfrm>
          <a:prstGeom prst="rect">
            <a:avLst/>
          </a:prstGeom>
        </p:spPr>
        <p:txBody>
          <a:bodyPr/>
          <a:lstStyle>
            <a:lvl1pPr>
              <a:defRPr>
                <a:solidFill>
                  <a:srgbClr val="C00000"/>
                </a:solidFill>
              </a:defRPr>
            </a:lvl1pPr>
          </a:lstStyle>
          <a:p>
            <a:r>
              <a:rPr lang="sv-SE" dirty="0"/>
              <a:t>Ingeniería de Software I  2021</a:t>
            </a:r>
            <a:endParaRPr lang="es-ES" dirty="0"/>
          </a:p>
        </p:txBody>
      </p:sp>
      <p:sp>
        <p:nvSpPr>
          <p:cNvPr id="14" name="Slide Number Placeholder 13"/>
          <p:cNvSpPr>
            <a:spLocks noGrp="1"/>
          </p:cNvSpPr>
          <p:nvPr>
            <p:ph type="sldNum" sz="quarter" idx="12"/>
          </p:nvPr>
        </p:nvSpPr>
        <p:spPr/>
        <p:txBody>
          <a:bodyPr/>
          <a:lstStyle>
            <a:lvl1pPr>
              <a:defRPr>
                <a:solidFill>
                  <a:schemeClr val="accent6">
                    <a:alpha val="25000"/>
                  </a:schemeClr>
                </a:solidFill>
              </a:defRPr>
            </a:lvl1pPr>
          </a:lstStyle>
          <a:p>
            <a:fld id="{9309AEDA-1D6C-44D3-8BB0-A178BBA71291}" type="slidenum">
              <a:rPr lang="es-ES" smtClean="0"/>
              <a:pPr/>
              <a:t>‹Nº›</a:t>
            </a:fld>
            <a:endParaRPr lang="es-ES" dirty="0"/>
          </a:p>
        </p:txBody>
      </p:sp>
      <p:pic>
        <p:nvPicPr>
          <p:cNvPr id="9" name="2 Imagen">
            <a:extLst>
              <a:ext uri="{FF2B5EF4-FFF2-40B4-BE49-F238E27FC236}">
                <a16:creationId xmlns:a16="http://schemas.microsoft.com/office/drawing/2014/main" id="{D6A88D89-2447-44B5-A34D-D94A17D6B239}"/>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13" y="-5815"/>
            <a:ext cx="12192000" cy="4514935"/>
          </a:xfrm>
          <a:prstGeom prst="rect">
            <a:avLst/>
          </a:prstGeom>
        </p:spPr>
      </p:pic>
    </p:spTree>
    <p:extLst>
      <p:ext uri="{BB962C8B-B14F-4D97-AF65-F5344CB8AC3E}">
        <p14:creationId xmlns:p14="http://schemas.microsoft.com/office/powerpoint/2010/main" val="3568130859"/>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número de diapositiva"/>
          <p:cNvSpPr>
            <a:spLocks noGrp="1"/>
          </p:cNvSpPr>
          <p:nvPr>
            <p:ph type="sldNum" sz="quarter" idx="10"/>
          </p:nvPr>
        </p:nvSpPr>
        <p:spPr/>
        <p:txBody>
          <a:bodyPr/>
          <a:lstStyle>
            <a:lvl1pPr>
              <a:defRPr sz="5400"/>
            </a:lvl1pPr>
          </a:lstStyle>
          <a:p>
            <a:fld id="{9309AEDA-1D6C-44D3-8BB0-A178BBA71291}" type="slidenum">
              <a:rPr lang="es-ES" smtClean="0"/>
              <a:pPr/>
              <a:t>‹Nº›</a:t>
            </a:fld>
            <a:endParaRPr lang="es-ES" dirty="0"/>
          </a:p>
        </p:txBody>
      </p:sp>
      <p:sp>
        <p:nvSpPr>
          <p:cNvPr id="4" name="3 Marcador de fecha"/>
          <p:cNvSpPr>
            <a:spLocks noGrp="1"/>
          </p:cNvSpPr>
          <p:nvPr>
            <p:ph type="dt" sz="half" idx="11"/>
          </p:nvPr>
        </p:nvSpPr>
        <p:spPr/>
        <p:txBody>
          <a:bodyPr/>
          <a:lstStyle/>
          <a:p>
            <a:fld id="{B73164CB-B9BB-4C7B-AE4B-C1D341A1BD05}" type="datetime1">
              <a:rPr lang="es-ES" smtClean="0"/>
              <a:t>03/11/2021</a:t>
            </a:fld>
            <a:endParaRPr lang="es-ES" dirty="0"/>
          </a:p>
        </p:txBody>
      </p:sp>
      <p:sp>
        <p:nvSpPr>
          <p:cNvPr id="5" name="4 Marcador de pie de página"/>
          <p:cNvSpPr>
            <a:spLocks noGrp="1"/>
          </p:cNvSpPr>
          <p:nvPr>
            <p:ph type="ftr" sz="quarter" idx="12"/>
          </p:nvPr>
        </p:nvSpPr>
        <p:spPr/>
        <p:txBody>
          <a:bodyPr/>
          <a:lstStyle/>
          <a:p>
            <a:r>
              <a:rPr lang="sv-SE" dirty="0"/>
              <a:t>Ingeniería de Software I  2021</a:t>
            </a:r>
            <a:endParaRPr lang="es-ES" dirty="0"/>
          </a:p>
        </p:txBody>
      </p:sp>
    </p:spTree>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ítulo">
    <p:spTree>
      <p:nvGrpSpPr>
        <p:cNvPr id="1" name=""/>
        <p:cNvGrpSpPr/>
        <p:nvPr/>
      </p:nvGrpSpPr>
      <p:grpSpPr>
        <a:xfrm>
          <a:off x="0" y="0"/>
          <a:ext cx="0" cy="0"/>
          <a:chOff x="0" y="0"/>
          <a:chExt cx="0" cy="0"/>
        </a:xfrm>
      </p:grpSpPr>
      <p:sp>
        <p:nvSpPr>
          <p:cNvPr id="2" name="Rectangle 2"/>
          <p:cNvSpPr>
            <a:spLocks noGrp="1"/>
          </p:cNvSpPr>
          <p:nvPr>
            <p:ph type="ctrTitle"/>
          </p:nvPr>
        </p:nvSpPr>
        <p:spPr>
          <a:xfrm>
            <a:off x="304800" y="4114800"/>
            <a:ext cx="9652000" cy="533400"/>
          </a:xfrm>
          <a:noFill/>
        </p:spPr>
        <p:txBody>
          <a:bodyPr vert="horz"/>
          <a:lstStyle>
            <a:lvl1pPr algn="l" eaLnBrk="1" latinLnBrk="0" hangingPunct="1">
              <a:defRPr kumimoji="0" lang="es-ES" sz="2000" b="0" cap="all" spc="150" baseline="0">
                <a:solidFill>
                  <a:schemeClr val="bg1"/>
                </a:solidFill>
              </a:defRPr>
            </a:lvl1pPr>
            <a:extLst/>
          </a:lstStyle>
          <a:p>
            <a:r>
              <a:rPr lang="es-ES"/>
              <a:t>Haga clic para modificar el estilo de título del patrón</a:t>
            </a:r>
            <a:endParaRPr/>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eaLnBrk="1" latinLnBrk="0" hangingPunct="1">
              <a:buNone/>
              <a:defRPr kumimoji="0" lang="es-ES" sz="1100" b="1">
                <a:solidFill>
                  <a:schemeClr val="accent4">
                    <a:shade val="50000"/>
                  </a:schemeClr>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r>
              <a:rPr lang="es-ES"/>
              <a:t>Haga clic para modificar el estilo de subtítulo del patrón</a:t>
            </a:r>
          </a:p>
        </p:txBody>
      </p:sp>
      <p:sp>
        <p:nvSpPr>
          <p:cNvPr id="7" name="Rectangle 15"/>
          <p:cNvSpPr>
            <a:spLocks noGrp="1"/>
          </p:cNvSpPr>
          <p:nvPr>
            <p:ph type="sldNum" sz="quarter" idx="10"/>
          </p:nvPr>
        </p:nvSpPr>
        <p:spPr>
          <a:xfrm>
            <a:off x="8636002" y="6477000"/>
            <a:ext cx="1361017" cy="304800"/>
          </a:xfrm>
        </p:spPr>
        <p:txBody>
          <a:bodyPr/>
          <a:lstStyle>
            <a:lvl1pPr>
              <a:defRPr/>
            </a:lvl1pPr>
          </a:lstStyle>
          <a:p>
            <a:fld id="{9309AEDA-1D6C-44D3-8BB0-A178BBA71291}" type="slidenum">
              <a:rPr lang="es-ES" smtClean="0"/>
              <a:pPr/>
              <a:t>‹Nº›</a:t>
            </a:fld>
            <a:endParaRPr lang="es-ES" dirty="0"/>
          </a:p>
        </p:txBody>
      </p:sp>
      <p:sp>
        <p:nvSpPr>
          <p:cNvPr id="8" name="Rectangle 16"/>
          <p:cNvSpPr>
            <a:spLocks noGrp="1"/>
          </p:cNvSpPr>
          <p:nvPr>
            <p:ph type="ftr" sz="quarter" idx="11"/>
          </p:nvPr>
        </p:nvSpPr>
        <p:spPr/>
        <p:txBody>
          <a:bodyPr/>
          <a:lstStyle>
            <a:lvl1pPr>
              <a:defRPr/>
            </a:lvl1pPr>
            <a:extLst/>
          </a:lstStyle>
          <a:p>
            <a:r>
              <a:rPr lang="sv-SE" dirty="0"/>
              <a:t>Ingeniería de Software I  2021</a:t>
            </a:r>
            <a:endParaRPr lang="es-ES" dirty="0"/>
          </a:p>
        </p:txBody>
      </p:sp>
      <p:sp>
        <p:nvSpPr>
          <p:cNvPr id="9" name="Date Placeholder 9"/>
          <p:cNvSpPr>
            <a:spLocks noGrp="1"/>
          </p:cNvSpPr>
          <p:nvPr>
            <p:ph type="dt" sz="half" idx="12"/>
          </p:nvPr>
        </p:nvSpPr>
        <p:spPr>
          <a:xfrm>
            <a:off x="304800" y="6477000"/>
            <a:ext cx="2133600" cy="304800"/>
          </a:xfrm>
        </p:spPr>
        <p:txBody>
          <a:bodyPr anchor="ctr"/>
          <a:lstStyle>
            <a:lvl1pPr algn="l" eaLnBrk="1" latinLnBrk="0" hangingPunct="1">
              <a:defRPr kumimoji="0" lang="es-ES">
                <a:solidFill>
                  <a:srgbClr val="A0A0A0"/>
                </a:solidFill>
              </a:defRPr>
            </a:lvl1pPr>
            <a:extLst/>
          </a:lstStyle>
          <a:p>
            <a:fld id="{7673E1D8-FDE8-4BAC-8BF6-D19A323922A2}" type="datetime1">
              <a:rPr lang="es-ES" smtClean="0"/>
              <a:t>03/11/2021</a:t>
            </a:fld>
            <a:endParaRPr lang="es-ES" dirty="0"/>
          </a:p>
        </p:txBody>
      </p:sp>
    </p:spTree>
    <p:extLst>
      <p:ext uri="{BB962C8B-B14F-4D97-AF65-F5344CB8AC3E}">
        <p14:creationId xmlns:p14="http://schemas.microsoft.com/office/powerpoint/2010/main" val="42492395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5.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5.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image" Target="../media/image5.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theme" Target="../theme/theme4.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theme" Target="../theme/theme5.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image" Target="../media/image5.png"/><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image" Target="../media/image1.jpeg"/><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theme" Target="../theme/theme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395" y="499537"/>
            <a:ext cx="10806607" cy="1273283"/>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6" name="Slide Number Placeholder 5"/>
          <p:cNvSpPr>
            <a:spLocks noGrp="1"/>
          </p:cNvSpPr>
          <p:nvPr>
            <p:ph type="sldNum" sz="quarter" idx="4"/>
          </p:nvPr>
        </p:nvSpPr>
        <p:spPr>
          <a:xfrm>
            <a:off x="9265920" y="2780930"/>
            <a:ext cx="2926080" cy="139703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13" name="Date Placeholder 1"/>
          <p:cNvSpPr>
            <a:spLocks noGrp="1"/>
          </p:cNvSpPr>
          <p:nvPr>
            <p:ph type="dt" sz="half" idx="2"/>
          </p:nvPr>
        </p:nvSpPr>
        <p:spPr>
          <a:xfrm>
            <a:off x="2567608" y="6543223"/>
            <a:ext cx="825989" cy="256089"/>
          </a:xfrm>
          <a:prstGeom prst="rect">
            <a:avLst/>
          </a:prstGeom>
        </p:spPr>
        <p:txBody>
          <a:bodyPr/>
          <a:lstStyle>
            <a:lvl1pPr>
              <a:defRPr sz="1050">
                <a:solidFill>
                  <a:schemeClr val="bg1">
                    <a:lumMod val="75000"/>
                  </a:schemeClr>
                </a:solidFill>
                <a:latin typeface="+mn-lt"/>
              </a:defRPr>
            </a:lvl1pPr>
          </a:lstStyle>
          <a:p>
            <a:fld id="{A3879D92-C3B2-4021-A944-F36BCE12957C}" type="datetime1">
              <a:rPr lang="es-ES" smtClean="0"/>
              <a:t>03/11/2021</a:t>
            </a:fld>
            <a:endParaRPr lang="es-ES" dirty="0"/>
          </a:p>
        </p:txBody>
      </p:sp>
      <p:sp>
        <p:nvSpPr>
          <p:cNvPr id="14" name="Footer Placeholder 2"/>
          <p:cNvSpPr>
            <a:spLocks noGrp="1"/>
          </p:cNvSpPr>
          <p:nvPr>
            <p:ph type="ftr" sz="quarter" idx="3"/>
          </p:nvPr>
        </p:nvSpPr>
        <p:spPr>
          <a:xfrm>
            <a:off x="168982" y="6554697"/>
            <a:ext cx="2154900" cy="213016"/>
          </a:xfrm>
          <a:prstGeom prst="rect">
            <a:avLst/>
          </a:prstGeom>
        </p:spPr>
        <p:txBody>
          <a:bodyPr/>
          <a:lstStyle>
            <a:lvl1pPr>
              <a:defRPr sz="1050">
                <a:solidFill>
                  <a:schemeClr val="bg1">
                    <a:lumMod val="75000"/>
                  </a:schemeClr>
                </a:solidFill>
                <a:latin typeface="+mn-lt"/>
              </a:defRPr>
            </a:lvl1pPr>
          </a:lstStyle>
          <a:p>
            <a:r>
              <a:rPr lang="sv-SE" dirty="0"/>
              <a:t>Ingeniería de Software I  2021</a:t>
            </a:r>
            <a:endParaRPr lang="es-ES" dirty="0"/>
          </a:p>
        </p:txBody>
      </p:sp>
      <p:cxnSp>
        <p:nvCxnSpPr>
          <p:cNvPr id="8" name="Conector recto 7"/>
          <p:cNvCxnSpPr/>
          <p:nvPr/>
        </p:nvCxnSpPr>
        <p:spPr>
          <a:xfrm>
            <a:off x="623395"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9 Imagen" descr="logoweb.jpg"/>
          <p:cNvPicPr>
            <a:picLocks noChangeAspect="1"/>
          </p:cNvPicPr>
          <p:nvPr/>
        </p:nvPicPr>
        <p:blipFill>
          <a:blip r:embed="rId23" cstate="print"/>
          <a:stretch>
            <a:fillRect/>
          </a:stretch>
        </p:blipFill>
        <p:spPr>
          <a:xfrm>
            <a:off x="9552385" y="5949280"/>
            <a:ext cx="2384643" cy="726294"/>
          </a:xfrm>
          <a:prstGeom prst="rect">
            <a:avLst/>
          </a:prstGeom>
        </p:spPr>
      </p:pic>
    </p:spTree>
    <p:extLst>
      <p:ext uri="{BB962C8B-B14F-4D97-AF65-F5344CB8AC3E}">
        <p14:creationId xmlns:p14="http://schemas.microsoft.com/office/powerpoint/2010/main" val="3572735742"/>
      </p:ext>
    </p:extLst>
  </p:cSld>
  <p:clrMap bg1="lt1" tx1="dk1" bg2="lt2" tx2="dk2" accent1="accent1" accent2="accent2" accent3="accent3" accent4="accent4" accent5="accent5" accent6="accent6" hlink="hlink" folHlink="folHlink"/>
  <p:sldLayoutIdLst>
    <p:sldLayoutId id="2147484731" r:id="rId1"/>
    <p:sldLayoutId id="2147484732" r:id="rId2"/>
    <p:sldLayoutId id="2147484733" r:id="rId3"/>
    <p:sldLayoutId id="2147484734" r:id="rId4"/>
    <p:sldLayoutId id="2147484735" r:id="rId5"/>
    <p:sldLayoutId id="2147484736" r:id="rId6"/>
    <p:sldLayoutId id="2147484737" r:id="rId7"/>
    <p:sldLayoutId id="2147484738" r:id="rId8"/>
    <p:sldLayoutId id="2147484739" r:id="rId9"/>
    <p:sldLayoutId id="2147484740" r:id="rId10"/>
    <p:sldLayoutId id="2147484741" r:id="rId11"/>
    <p:sldLayoutId id="2147484742" r:id="rId12"/>
    <p:sldLayoutId id="2147484743" r:id="rId13"/>
    <p:sldLayoutId id="2147484744" r:id="rId14"/>
    <p:sldLayoutId id="2147484745" r:id="rId15"/>
    <p:sldLayoutId id="2147484746" r:id="rId16"/>
    <p:sldLayoutId id="2147484747" r:id="rId17"/>
    <p:sldLayoutId id="2147484748" r:id="rId18"/>
    <p:sldLayoutId id="2147484749" r:id="rId19"/>
    <p:sldLayoutId id="2147484750" r:id="rId20"/>
    <p:sldLayoutId id="2147484751" r:id="rId21"/>
  </p:sldLayoutIdLst>
  <p:transition spd="med">
    <p:fade/>
  </p:transition>
  <p:hf hdr="0" dt="0"/>
  <p:txStyles>
    <p:titleStyle>
      <a:lvl1pPr algn="l" defTabSz="685800" rtl="0" eaLnBrk="1" latinLnBrk="0" hangingPunct="1">
        <a:lnSpc>
          <a:spcPct val="85000"/>
        </a:lnSpc>
        <a:spcBef>
          <a:spcPct val="0"/>
        </a:spcBef>
        <a:buNone/>
        <a:defRPr sz="360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Clr>
          <a:srgbClr val="C00000"/>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cstate="print">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2"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0322"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50981" y="5936189"/>
            <a:ext cx="2743200"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fld id="{16F876D5-1229-4B9B-9053-E6CABE384C9D}" type="datetime1">
              <a:rPr lang="es-ES" smtClean="0"/>
              <a:t>03/11/2021</a:t>
            </a:fld>
            <a:endParaRPr lang="es-ES" dirty="0"/>
          </a:p>
        </p:txBody>
      </p:sp>
      <p:sp>
        <p:nvSpPr>
          <p:cNvPr id="5" name="Marcador de posición de pie de página 4"/>
          <p:cNvSpPr>
            <a:spLocks noGrp="1"/>
          </p:cNvSpPr>
          <p:nvPr>
            <p:ph type="ftr" sz="quarter" idx="3"/>
          </p:nvPr>
        </p:nvSpPr>
        <p:spPr>
          <a:xfrm>
            <a:off x="680322" y="5936190"/>
            <a:ext cx="6870660"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dirty="0"/>
              <a:t>Ingeniería de Software I  2021</a:t>
            </a:r>
            <a:endParaRPr lang="es-ES" dirty="0"/>
          </a:p>
        </p:txBody>
      </p:sp>
      <p:sp>
        <p:nvSpPr>
          <p:cNvPr id="6" name="Marcador de posición de número de diapositiva 5"/>
          <p:cNvSpPr>
            <a:spLocks noGrp="1"/>
          </p:cNvSpPr>
          <p:nvPr>
            <p:ph type="sldNum" sz="quarter" idx="4"/>
          </p:nvPr>
        </p:nvSpPr>
        <p:spPr>
          <a:xfrm>
            <a:off x="10729457" y="753229"/>
            <a:ext cx="1154151"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37628676"/>
      </p:ext>
    </p:extLst>
  </p:cSld>
  <p:clrMap bg1="dk1" tx1="lt1" bg2="dk2" tx2="lt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8" r:id="rId6"/>
    <p:sldLayoutId id="2147484759" r:id="rId7"/>
    <p:sldLayoutId id="2147484760" r:id="rId8"/>
    <p:sldLayoutId id="2147484761" r:id="rId9"/>
    <p:sldLayoutId id="2147484762" r:id="rId10"/>
    <p:sldLayoutId id="2147484763" r:id="rId11"/>
    <p:sldLayoutId id="2147484764" r:id="rId12"/>
    <p:sldLayoutId id="2147484765" r:id="rId13"/>
    <p:sldLayoutId id="2147484766" r:id="rId14"/>
    <p:sldLayoutId id="2147484767" r:id="rId15"/>
    <p:sldLayoutId id="2147484768" r:id="rId16"/>
    <p:sldLayoutId id="2147484769" r:id="rId17"/>
    <p:sldLayoutId id="214748477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cstate="print">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2"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0322"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50981" y="5936191"/>
            <a:ext cx="2743200"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fld id="{A8B45EF9-1BC4-41ED-BE29-7DFFF4B1AFCF}" type="datetime1">
              <a:rPr lang="es-ES" smtClean="0"/>
              <a:t>03/11/2021</a:t>
            </a:fld>
            <a:endParaRPr lang="es-ES" dirty="0"/>
          </a:p>
        </p:txBody>
      </p:sp>
      <p:sp>
        <p:nvSpPr>
          <p:cNvPr id="5" name="Marcador de posición de pie de página 4"/>
          <p:cNvSpPr>
            <a:spLocks noGrp="1"/>
          </p:cNvSpPr>
          <p:nvPr>
            <p:ph type="ftr" sz="quarter" idx="3"/>
          </p:nvPr>
        </p:nvSpPr>
        <p:spPr>
          <a:xfrm>
            <a:off x="680323" y="5936192"/>
            <a:ext cx="6870660"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dirty="0"/>
              <a:t>Ingeniería de Software I  2021</a:t>
            </a:r>
            <a:endParaRPr lang="es-ES" dirty="0"/>
          </a:p>
        </p:txBody>
      </p:sp>
      <p:sp>
        <p:nvSpPr>
          <p:cNvPr id="6" name="Marcador de posición de número de diapositiva 5"/>
          <p:cNvSpPr>
            <a:spLocks noGrp="1"/>
          </p:cNvSpPr>
          <p:nvPr>
            <p:ph type="sldNum" sz="quarter" idx="4"/>
          </p:nvPr>
        </p:nvSpPr>
        <p:spPr>
          <a:xfrm>
            <a:off x="10729458" y="753229"/>
            <a:ext cx="1154151"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6D22F896-40B5-4ADD-8801-0D06FADFA095}" type="slidenum">
              <a:rPr/>
              <a:pPr/>
              <a:t>‹Nº›</a:t>
            </a:fld>
            <a:endParaRPr lang="es-ES"/>
          </a:p>
        </p:txBody>
      </p:sp>
    </p:spTree>
  </p:cSld>
  <p:clrMap bg1="dk1" tx1="lt1" bg2="dk2" tx2="lt2" accent1="accent1" accent2="accent2" accent3="accent3" accent4="accent4" accent5="accent5" accent6="accent6" hlink="hlink" folHlink="folHlink"/>
  <p:sldLayoutIdLst>
    <p:sldLayoutId id="2147484772" r:id="rId1"/>
    <p:sldLayoutId id="2147484773" r:id="rId2"/>
    <p:sldLayoutId id="2147484774" r:id="rId3"/>
    <p:sldLayoutId id="2147484775" r:id="rId4"/>
    <p:sldLayoutId id="2147484776" r:id="rId5"/>
    <p:sldLayoutId id="2147484777" r:id="rId6"/>
    <p:sldLayoutId id="2147484778" r:id="rId7"/>
    <p:sldLayoutId id="2147484779" r:id="rId8"/>
    <p:sldLayoutId id="2147484780" r:id="rId9"/>
    <p:sldLayoutId id="2147484781" r:id="rId10"/>
    <p:sldLayoutId id="2147484782" r:id="rId11"/>
    <p:sldLayoutId id="2147484783" r:id="rId12"/>
    <p:sldLayoutId id="2147484784" r:id="rId13"/>
    <p:sldLayoutId id="2147484785" r:id="rId14"/>
    <p:sldLayoutId id="2147484786" r:id="rId15"/>
    <p:sldLayoutId id="2147484787" r:id="rId16"/>
    <p:sldLayoutId id="2147484788" r:id="rId17"/>
    <p:sldLayoutId id="214748478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cstate="print">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2"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0322"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50981" y="5936193"/>
            <a:ext cx="2743200"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fld id="{58C56F52-8CF9-43DD-A6FA-BEB01257B072}" type="datetime1">
              <a:rPr lang="es-ES" smtClean="0"/>
              <a:t>03/11/2021</a:t>
            </a:fld>
            <a:endParaRPr lang="es-ES" dirty="0"/>
          </a:p>
        </p:txBody>
      </p:sp>
      <p:sp>
        <p:nvSpPr>
          <p:cNvPr id="5" name="Marcador de posición de pie de página 4"/>
          <p:cNvSpPr>
            <a:spLocks noGrp="1"/>
          </p:cNvSpPr>
          <p:nvPr>
            <p:ph type="ftr" sz="quarter" idx="3"/>
          </p:nvPr>
        </p:nvSpPr>
        <p:spPr>
          <a:xfrm>
            <a:off x="680323" y="5936194"/>
            <a:ext cx="6870660"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dirty="0"/>
              <a:t>Ingeniería de Software I  2021</a:t>
            </a:r>
            <a:endParaRPr lang="es-ES" dirty="0"/>
          </a:p>
        </p:txBody>
      </p:sp>
      <p:sp>
        <p:nvSpPr>
          <p:cNvPr id="6" name="Marcador de posición de número de diapositiva 5"/>
          <p:cNvSpPr>
            <a:spLocks noGrp="1"/>
          </p:cNvSpPr>
          <p:nvPr>
            <p:ph type="sldNum" sz="quarter" idx="4"/>
          </p:nvPr>
        </p:nvSpPr>
        <p:spPr>
          <a:xfrm>
            <a:off x="10729459" y="753229"/>
            <a:ext cx="1154151"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6D22F896-40B5-4ADD-8801-0D06FADFA095}" type="slidenum">
              <a:rPr/>
              <a:pPr/>
              <a:t>‹Nº›</a:t>
            </a:fld>
            <a:endParaRPr lang="es-ES"/>
          </a:p>
        </p:txBody>
      </p:sp>
    </p:spTree>
    <p:extLst>
      <p:ext uri="{BB962C8B-B14F-4D97-AF65-F5344CB8AC3E}">
        <p14:creationId xmlns:p14="http://schemas.microsoft.com/office/powerpoint/2010/main" val="3475826612"/>
      </p:ext>
    </p:extLst>
  </p:cSld>
  <p:clrMap bg1="dk1" tx1="lt1" bg2="dk2" tx2="lt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4" r:id="rId14"/>
    <p:sldLayoutId id="2147484805" r:id="rId15"/>
    <p:sldLayoutId id="2147484806" r:id="rId16"/>
    <p:sldLayoutId id="2147484807" r:id="rId17"/>
    <p:sldLayoutId id="214748480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19" cstate="print">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2"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0322"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50981" y="5936195"/>
            <a:ext cx="2743200"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fld id="{51B01D39-18AA-4355-A3D1-CD1E8E7358EC}" type="datetime1">
              <a:rPr lang="es-ES" smtClean="0"/>
              <a:t>03/11/2021</a:t>
            </a:fld>
            <a:endParaRPr lang="es-ES" dirty="0"/>
          </a:p>
        </p:txBody>
      </p:sp>
      <p:sp>
        <p:nvSpPr>
          <p:cNvPr id="5" name="Marcador de posición de pie de página 4"/>
          <p:cNvSpPr>
            <a:spLocks noGrp="1"/>
          </p:cNvSpPr>
          <p:nvPr>
            <p:ph type="ftr" sz="quarter" idx="3"/>
          </p:nvPr>
        </p:nvSpPr>
        <p:spPr>
          <a:xfrm>
            <a:off x="680323" y="5936196"/>
            <a:ext cx="6870660"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dirty="0"/>
              <a:t>Ingeniería de Software I  2021</a:t>
            </a:r>
            <a:endParaRPr lang="es-ES" dirty="0"/>
          </a:p>
        </p:txBody>
      </p:sp>
      <p:sp>
        <p:nvSpPr>
          <p:cNvPr id="6" name="Marcador de posición de número de diapositiva 5"/>
          <p:cNvSpPr>
            <a:spLocks noGrp="1"/>
          </p:cNvSpPr>
          <p:nvPr>
            <p:ph type="sldNum" sz="quarter" idx="4"/>
          </p:nvPr>
        </p:nvSpPr>
        <p:spPr>
          <a:xfrm>
            <a:off x="10729461" y="753229"/>
            <a:ext cx="1154151"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6D22F896-40B5-4ADD-8801-0D06FADFA095}" type="slidenum">
              <a:rPr/>
              <a:pPr/>
              <a:t>‹Nº›</a:t>
            </a:fld>
            <a:endParaRPr lang="es-ES"/>
          </a:p>
        </p:txBody>
      </p:sp>
    </p:spTree>
    <p:extLst>
      <p:ext uri="{BB962C8B-B14F-4D97-AF65-F5344CB8AC3E}">
        <p14:creationId xmlns:p14="http://schemas.microsoft.com/office/powerpoint/2010/main" val="526897659"/>
      </p:ext>
    </p:extLst>
  </p:cSld>
  <p:clrMap bg1="dk1" tx1="lt1" bg2="dk2" tx2="lt2" accent1="accent1" accent2="accent2" accent3="accent3" accent4="accent4" accent5="accent5" accent6="accent6" hlink="hlink" folHlink="folHlink"/>
  <p:sldLayoutIdLst>
    <p:sldLayoutId id="2147484810" r:id="rId1"/>
    <p:sldLayoutId id="2147484811" r:id="rId2"/>
    <p:sldLayoutId id="2147484812" r:id="rId3"/>
    <p:sldLayoutId id="2147484813" r:id="rId4"/>
    <p:sldLayoutId id="2147484814" r:id="rId5"/>
    <p:sldLayoutId id="2147484815" r:id="rId6"/>
    <p:sldLayoutId id="2147484816" r:id="rId7"/>
    <p:sldLayoutId id="2147484817" r:id="rId8"/>
    <p:sldLayoutId id="2147484818" r:id="rId9"/>
    <p:sldLayoutId id="2147484819" r:id="rId10"/>
    <p:sldLayoutId id="2147484820" r:id="rId11"/>
    <p:sldLayoutId id="2147484821" r:id="rId12"/>
    <p:sldLayoutId id="2147484822" r:id="rId13"/>
    <p:sldLayoutId id="2147484823" r:id="rId14"/>
    <p:sldLayoutId id="2147484824" r:id="rId15"/>
    <p:sldLayoutId id="2147484825" r:id="rId16"/>
    <p:sldLayoutId id="214748482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395" y="499537"/>
            <a:ext cx="10806607" cy="1273283"/>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6" name="Slide Number Placeholder 5"/>
          <p:cNvSpPr>
            <a:spLocks noGrp="1"/>
          </p:cNvSpPr>
          <p:nvPr>
            <p:ph type="sldNum" sz="quarter" idx="4"/>
          </p:nvPr>
        </p:nvSpPr>
        <p:spPr>
          <a:xfrm>
            <a:off x="9265920" y="2780930"/>
            <a:ext cx="2926080" cy="139703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fld id="{9309AEDA-1D6C-44D3-8BB0-A178BBA71291}" type="slidenum">
              <a:rPr lang="es-ES" smtClean="0"/>
              <a:pPr/>
              <a:t>‹Nº›</a:t>
            </a:fld>
            <a:endParaRPr lang="es-ES" dirty="0"/>
          </a:p>
        </p:txBody>
      </p:sp>
      <p:sp>
        <p:nvSpPr>
          <p:cNvPr id="13" name="Date Placeholder 1"/>
          <p:cNvSpPr>
            <a:spLocks noGrp="1"/>
          </p:cNvSpPr>
          <p:nvPr>
            <p:ph type="dt" sz="half" idx="2"/>
          </p:nvPr>
        </p:nvSpPr>
        <p:spPr>
          <a:xfrm>
            <a:off x="2567608" y="6543223"/>
            <a:ext cx="825989" cy="256089"/>
          </a:xfrm>
          <a:prstGeom prst="rect">
            <a:avLst/>
          </a:prstGeom>
        </p:spPr>
        <p:txBody>
          <a:bodyPr/>
          <a:lstStyle>
            <a:lvl1pPr>
              <a:defRPr sz="1050">
                <a:solidFill>
                  <a:schemeClr val="bg1">
                    <a:lumMod val="75000"/>
                  </a:schemeClr>
                </a:solidFill>
                <a:latin typeface="+mn-lt"/>
              </a:defRPr>
            </a:lvl1pPr>
          </a:lstStyle>
          <a:p>
            <a:fld id="{184C8483-5241-4313-A0E6-AB08E41D7152}" type="datetime1">
              <a:rPr lang="es-ES" smtClean="0"/>
              <a:t>03/11/2021</a:t>
            </a:fld>
            <a:endParaRPr lang="es-ES" dirty="0"/>
          </a:p>
        </p:txBody>
      </p:sp>
      <p:sp>
        <p:nvSpPr>
          <p:cNvPr id="14" name="Footer Placeholder 2"/>
          <p:cNvSpPr>
            <a:spLocks noGrp="1"/>
          </p:cNvSpPr>
          <p:nvPr>
            <p:ph type="ftr" sz="quarter" idx="3"/>
          </p:nvPr>
        </p:nvSpPr>
        <p:spPr>
          <a:xfrm>
            <a:off x="168982" y="6554697"/>
            <a:ext cx="2154900" cy="213016"/>
          </a:xfrm>
          <a:prstGeom prst="rect">
            <a:avLst/>
          </a:prstGeom>
        </p:spPr>
        <p:txBody>
          <a:bodyPr/>
          <a:lstStyle>
            <a:lvl1pPr>
              <a:defRPr sz="1050">
                <a:solidFill>
                  <a:schemeClr val="bg1">
                    <a:lumMod val="75000"/>
                  </a:schemeClr>
                </a:solidFill>
                <a:latin typeface="+mn-lt"/>
              </a:defRPr>
            </a:lvl1pPr>
          </a:lstStyle>
          <a:p>
            <a:r>
              <a:rPr lang="sv-SE" dirty="0"/>
              <a:t>Ingeniería de Software I  2021</a:t>
            </a:r>
            <a:endParaRPr lang="es-ES" dirty="0"/>
          </a:p>
        </p:txBody>
      </p:sp>
      <p:cxnSp>
        <p:nvCxnSpPr>
          <p:cNvPr id="8" name="Conector recto 7"/>
          <p:cNvCxnSpPr/>
          <p:nvPr/>
        </p:nvCxnSpPr>
        <p:spPr>
          <a:xfrm>
            <a:off x="623395"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9 Imagen" descr="logoweb.jpg"/>
          <p:cNvPicPr>
            <a:picLocks noChangeAspect="1"/>
          </p:cNvPicPr>
          <p:nvPr/>
        </p:nvPicPr>
        <p:blipFill>
          <a:blip r:embed="rId21" cstate="print"/>
          <a:stretch>
            <a:fillRect/>
          </a:stretch>
        </p:blipFill>
        <p:spPr>
          <a:xfrm>
            <a:off x="9552385" y="5949280"/>
            <a:ext cx="2384643" cy="726294"/>
          </a:xfrm>
          <a:prstGeom prst="rect">
            <a:avLst/>
          </a:prstGeom>
        </p:spPr>
      </p:pic>
    </p:spTree>
    <p:extLst>
      <p:ext uri="{BB962C8B-B14F-4D97-AF65-F5344CB8AC3E}">
        <p14:creationId xmlns:p14="http://schemas.microsoft.com/office/powerpoint/2010/main" val="724472057"/>
      </p:ext>
    </p:extLst>
  </p:cSld>
  <p:clrMap bg1="lt1" tx1="dk1" bg2="lt2" tx2="dk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 id="2147484839" r:id="rId12"/>
    <p:sldLayoutId id="2147484840" r:id="rId13"/>
    <p:sldLayoutId id="2147484841" r:id="rId14"/>
    <p:sldLayoutId id="2147484842" r:id="rId15"/>
    <p:sldLayoutId id="2147484843" r:id="rId16"/>
    <p:sldLayoutId id="2147484844" r:id="rId17"/>
    <p:sldLayoutId id="2147484845" r:id="rId18"/>
    <p:sldLayoutId id="2147484846" r:id="rId19"/>
  </p:sldLayoutIdLst>
  <p:transition spd="med">
    <p:fade/>
  </p:transition>
  <p:hf hdr="0" dt="0"/>
  <p:txStyles>
    <p:titleStyle>
      <a:lvl1pPr algn="l" defTabSz="685800" rtl="0" eaLnBrk="1" latinLnBrk="0" hangingPunct="1">
        <a:lnSpc>
          <a:spcPct val="85000"/>
        </a:lnSpc>
        <a:spcBef>
          <a:spcPct val="0"/>
        </a:spcBef>
        <a:buNone/>
        <a:defRPr sz="360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Clr>
          <a:srgbClr val="C00000"/>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Ingeniería de Software I </a:t>
            </a:r>
            <a:endParaRPr lang="es-ES" dirty="0"/>
          </a:p>
        </p:txBody>
      </p:sp>
      <p:sp>
        <p:nvSpPr>
          <p:cNvPr id="3" name="2 Subtítulo"/>
          <p:cNvSpPr>
            <a:spLocks noGrp="1"/>
          </p:cNvSpPr>
          <p:nvPr>
            <p:ph type="body" sz="half" idx="2"/>
          </p:nvPr>
        </p:nvSpPr>
        <p:spPr/>
        <p:txBody>
          <a:bodyPr>
            <a:normAutofit fontScale="77500" lnSpcReduction="20000"/>
          </a:bodyPr>
          <a:lstStyle/>
          <a:p>
            <a:r>
              <a:rPr lang="es-ES_tradnl" dirty="0"/>
              <a:t>Análisis estructurado</a:t>
            </a:r>
          </a:p>
          <a:p>
            <a:r>
              <a:rPr lang="es-ES_tradnl" dirty="0"/>
              <a:t>Modelos de Proceso</a:t>
            </a:r>
            <a:endParaRPr lang="es-ES" dirty="0"/>
          </a:p>
        </p:txBody>
      </p:sp>
      <p:sp>
        <p:nvSpPr>
          <p:cNvPr id="4" name="Marcador de pie de página 3"/>
          <p:cNvSpPr>
            <a:spLocks noGrp="1"/>
          </p:cNvSpPr>
          <p:nvPr>
            <p:ph type="ftr" sz="quarter" idx="11"/>
          </p:nvPr>
        </p:nvSpPr>
        <p:spPr/>
        <p:txBody>
          <a:bodyPr/>
          <a:lstStyle/>
          <a:p>
            <a:r>
              <a:rPr lang="sv-SE" dirty="0"/>
              <a:t>Ingeniería de Software I  2021</a:t>
            </a:r>
            <a:endParaRPr lang="es-ES" dirty="0"/>
          </a:p>
        </p:txBody>
      </p:sp>
      <p:sp>
        <p:nvSpPr>
          <p:cNvPr id="5" name="Marcador de número de diapositiva 4"/>
          <p:cNvSpPr>
            <a:spLocks noGrp="1"/>
          </p:cNvSpPr>
          <p:nvPr>
            <p:ph type="sldNum" sz="quarter" idx="12"/>
          </p:nvPr>
        </p:nvSpPr>
        <p:spPr/>
        <p:txBody>
          <a:bodyPr/>
          <a:lstStyle/>
          <a:p>
            <a:fld id="{D7956DE5-555E-4934-BCC0-5089CC7F6817}" type="slidenum">
              <a:rPr lang="es-ES" smtClean="0"/>
              <a:pPr/>
              <a:t>1</a:t>
            </a:fld>
            <a:endParaRPr lang="es-ES"/>
          </a:p>
        </p:txBody>
      </p:sp>
    </p:spTree>
    <p:extLst>
      <p:ext uri="{BB962C8B-B14F-4D97-AF65-F5344CB8AC3E}">
        <p14:creationId xmlns:p14="http://schemas.microsoft.com/office/powerpoint/2010/main" val="681344926"/>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3392" y="332656"/>
            <a:ext cx="10806607" cy="1273283"/>
          </a:xfrm>
        </p:spPr>
        <p:txBody>
          <a:bodyPr>
            <a:noAutofit/>
          </a:bodyPr>
          <a:lstStyle/>
          <a:p>
            <a:r>
              <a:rPr lang="es-ES_tradnl" sz="4400" dirty="0"/>
              <a:t>Análisis Estructurado  - Propuesta de </a:t>
            </a:r>
            <a:r>
              <a:rPr lang="es-ES_tradnl" sz="4400" dirty="0" err="1"/>
              <a:t>Yourdon</a:t>
            </a:r>
            <a:endParaRPr lang="es-ES" sz="4400" dirty="0"/>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2021</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10</a:t>
            </a:fld>
            <a:endParaRPr lang="es-ES"/>
          </a:p>
        </p:txBody>
      </p:sp>
      <p:sp>
        <p:nvSpPr>
          <p:cNvPr id="8" name="7 Nube"/>
          <p:cNvSpPr/>
          <p:nvPr/>
        </p:nvSpPr>
        <p:spPr>
          <a:xfrm>
            <a:off x="2855640" y="1844824"/>
            <a:ext cx="6120680" cy="4320480"/>
          </a:xfrm>
          <a:prstGeom prst="cloud">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0" name="9 Forma libre"/>
          <p:cNvSpPr/>
          <p:nvPr/>
        </p:nvSpPr>
        <p:spPr>
          <a:xfrm>
            <a:off x="4108862" y="2870648"/>
            <a:ext cx="3028208" cy="2223866"/>
          </a:xfrm>
          <a:custGeom>
            <a:avLst/>
            <a:gdLst>
              <a:gd name="connsiteX0" fmla="*/ 724395 w 3028208"/>
              <a:gd name="connsiteY0" fmla="*/ 905705 h 2223866"/>
              <a:gd name="connsiteX1" fmla="*/ 712520 w 3028208"/>
              <a:gd name="connsiteY1" fmla="*/ 846329 h 2223866"/>
              <a:gd name="connsiteX2" fmla="*/ 676894 w 3028208"/>
              <a:gd name="connsiteY2" fmla="*/ 727575 h 2223866"/>
              <a:gd name="connsiteX3" fmla="*/ 665019 w 3028208"/>
              <a:gd name="connsiteY3" fmla="*/ 632573 h 2223866"/>
              <a:gd name="connsiteX4" fmla="*/ 641268 w 3028208"/>
              <a:gd name="connsiteY4" fmla="*/ 490069 h 2223866"/>
              <a:gd name="connsiteX5" fmla="*/ 653143 w 3028208"/>
              <a:gd name="connsiteY5" fmla="*/ 359440 h 2223866"/>
              <a:gd name="connsiteX6" fmla="*/ 688769 w 3028208"/>
              <a:gd name="connsiteY6" fmla="*/ 347565 h 2223866"/>
              <a:gd name="connsiteX7" fmla="*/ 724395 w 3028208"/>
              <a:gd name="connsiteY7" fmla="*/ 323814 h 2223866"/>
              <a:gd name="connsiteX8" fmla="*/ 1270660 w 3028208"/>
              <a:gd name="connsiteY8" fmla="*/ 311939 h 2223866"/>
              <a:gd name="connsiteX9" fmla="*/ 1306286 w 3028208"/>
              <a:gd name="connsiteY9" fmla="*/ 300064 h 2223866"/>
              <a:gd name="connsiteX10" fmla="*/ 1674421 w 3028208"/>
              <a:gd name="connsiteY10" fmla="*/ 288188 h 2223866"/>
              <a:gd name="connsiteX11" fmla="*/ 1745673 w 3028208"/>
              <a:gd name="connsiteY11" fmla="*/ 216936 h 2223866"/>
              <a:gd name="connsiteX12" fmla="*/ 1757548 w 3028208"/>
              <a:gd name="connsiteY12" fmla="*/ 181310 h 2223866"/>
              <a:gd name="connsiteX13" fmla="*/ 1864426 w 3028208"/>
              <a:gd name="connsiteY13" fmla="*/ 98183 h 2223866"/>
              <a:gd name="connsiteX14" fmla="*/ 1900052 w 3028208"/>
              <a:gd name="connsiteY14" fmla="*/ 74433 h 2223866"/>
              <a:gd name="connsiteX15" fmla="*/ 2006930 w 3028208"/>
              <a:gd name="connsiteY15" fmla="*/ 50682 h 2223866"/>
              <a:gd name="connsiteX16" fmla="*/ 2861954 w 3028208"/>
              <a:gd name="connsiteY16" fmla="*/ 86308 h 2223866"/>
              <a:gd name="connsiteX17" fmla="*/ 2909455 w 3028208"/>
              <a:gd name="connsiteY17" fmla="*/ 121934 h 2223866"/>
              <a:gd name="connsiteX18" fmla="*/ 2921330 w 3028208"/>
              <a:gd name="connsiteY18" fmla="*/ 157560 h 2223866"/>
              <a:gd name="connsiteX19" fmla="*/ 2968832 w 3028208"/>
              <a:gd name="connsiteY19" fmla="*/ 240687 h 2223866"/>
              <a:gd name="connsiteX20" fmla="*/ 2980707 w 3028208"/>
              <a:gd name="connsiteY20" fmla="*/ 276313 h 2223866"/>
              <a:gd name="connsiteX21" fmla="*/ 3004457 w 3028208"/>
              <a:gd name="connsiteY21" fmla="*/ 383191 h 2223866"/>
              <a:gd name="connsiteX22" fmla="*/ 2992582 w 3028208"/>
              <a:gd name="connsiteY22" fmla="*/ 644448 h 2223866"/>
              <a:gd name="connsiteX23" fmla="*/ 2980707 w 3028208"/>
              <a:gd name="connsiteY23" fmla="*/ 680074 h 2223866"/>
              <a:gd name="connsiteX24" fmla="*/ 2956956 w 3028208"/>
              <a:gd name="connsiteY24" fmla="*/ 798827 h 2223866"/>
              <a:gd name="connsiteX25" fmla="*/ 2945081 w 3028208"/>
              <a:gd name="connsiteY25" fmla="*/ 834453 h 2223866"/>
              <a:gd name="connsiteX26" fmla="*/ 2909455 w 3028208"/>
              <a:gd name="connsiteY26" fmla="*/ 953207 h 2223866"/>
              <a:gd name="connsiteX27" fmla="*/ 2897580 w 3028208"/>
              <a:gd name="connsiteY27" fmla="*/ 988833 h 2223866"/>
              <a:gd name="connsiteX28" fmla="*/ 2909455 w 3028208"/>
              <a:gd name="connsiteY28" fmla="*/ 1273840 h 2223866"/>
              <a:gd name="connsiteX29" fmla="*/ 2933206 w 3028208"/>
              <a:gd name="connsiteY29" fmla="*/ 1451970 h 2223866"/>
              <a:gd name="connsiteX30" fmla="*/ 2980707 w 3028208"/>
              <a:gd name="connsiteY30" fmla="*/ 1546973 h 2223866"/>
              <a:gd name="connsiteX31" fmla="*/ 3028208 w 3028208"/>
              <a:gd name="connsiteY31" fmla="*/ 1618225 h 2223866"/>
              <a:gd name="connsiteX32" fmla="*/ 3016333 w 3028208"/>
              <a:gd name="connsiteY32" fmla="*/ 1748853 h 2223866"/>
              <a:gd name="connsiteX33" fmla="*/ 2992582 w 3028208"/>
              <a:gd name="connsiteY33" fmla="*/ 1784479 h 2223866"/>
              <a:gd name="connsiteX34" fmla="*/ 2909455 w 3028208"/>
              <a:gd name="connsiteY34" fmla="*/ 1855731 h 2223866"/>
              <a:gd name="connsiteX35" fmla="*/ 2814452 w 3028208"/>
              <a:gd name="connsiteY35" fmla="*/ 1950734 h 2223866"/>
              <a:gd name="connsiteX36" fmla="*/ 2778826 w 3028208"/>
              <a:gd name="connsiteY36" fmla="*/ 1986360 h 2223866"/>
              <a:gd name="connsiteX37" fmla="*/ 2743200 w 3028208"/>
              <a:gd name="connsiteY37" fmla="*/ 1998235 h 2223866"/>
              <a:gd name="connsiteX38" fmla="*/ 2636322 w 3028208"/>
              <a:gd name="connsiteY38" fmla="*/ 2081362 h 2223866"/>
              <a:gd name="connsiteX39" fmla="*/ 2612572 w 3028208"/>
              <a:gd name="connsiteY39" fmla="*/ 2116988 h 2223866"/>
              <a:gd name="connsiteX40" fmla="*/ 2541320 w 3028208"/>
              <a:gd name="connsiteY40" fmla="*/ 2140739 h 2223866"/>
              <a:gd name="connsiteX41" fmla="*/ 2434442 w 3028208"/>
              <a:gd name="connsiteY41" fmla="*/ 2200116 h 2223866"/>
              <a:gd name="connsiteX42" fmla="*/ 2398816 w 3028208"/>
              <a:gd name="connsiteY42" fmla="*/ 2211991 h 2223866"/>
              <a:gd name="connsiteX43" fmla="*/ 2363190 w 3028208"/>
              <a:gd name="connsiteY43" fmla="*/ 2223866 h 2223866"/>
              <a:gd name="connsiteX44" fmla="*/ 1816925 w 3028208"/>
              <a:gd name="connsiteY44" fmla="*/ 2211991 h 2223866"/>
              <a:gd name="connsiteX45" fmla="*/ 1781299 w 3028208"/>
              <a:gd name="connsiteY45" fmla="*/ 2200116 h 2223866"/>
              <a:gd name="connsiteX46" fmla="*/ 1710047 w 3028208"/>
              <a:gd name="connsiteY46" fmla="*/ 2188240 h 2223866"/>
              <a:gd name="connsiteX47" fmla="*/ 1626920 w 3028208"/>
              <a:gd name="connsiteY47" fmla="*/ 2140739 h 2223866"/>
              <a:gd name="connsiteX48" fmla="*/ 1615044 w 3028208"/>
              <a:gd name="connsiteY48" fmla="*/ 2105113 h 2223866"/>
              <a:gd name="connsiteX49" fmla="*/ 1591294 w 3028208"/>
              <a:gd name="connsiteY49" fmla="*/ 2069487 h 2223866"/>
              <a:gd name="connsiteX50" fmla="*/ 1579419 w 3028208"/>
              <a:gd name="connsiteY50" fmla="*/ 2033861 h 2223866"/>
              <a:gd name="connsiteX51" fmla="*/ 1531917 w 3028208"/>
              <a:gd name="connsiteY51" fmla="*/ 1950734 h 2223866"/>
              <a:gd name="connsiteX52" fmla="*/ 1520042 w 3028208"/>
              <a:gd name="connsiteY52" fmla="*/ 1915108 h 2223866"/>
              <a:gd name="connsiteX53" fmla="*/ 1460665 w 3028208"/>
              <a:gd name="connsiteY53" fmla="*/ 1843856 h 2223866"/>
              <a:gd name="connsiteX54" fmla="*/ 1425039 w 3028208"/>
              <a:gd name="connsiteY54" fmla="*/ 1831981 h 2223866"/>
              <a:gd name="connsiteX55" fmla="*/ 1377538 w 3028208"/>
              <a:gd name="connsiteY55" fmla="*/ 1820105 h 2223866"/>
              <a:gd name="connsiteX56" fmla="*/ 700644 w 3028208"/>
              <a:gd name="connsiteY56" fmla="*/ 1808230 h 2223866"/>
              <a:gd name="connsiteX57" fmla="*/ 629393 w 3028208"/>
              <a:gd name="connsiteY57" fmla="*/ 1784479 h 2223866"/>
              <a:gd name="connsiteX58" fmla="*/ 593767 w 3028208"/>
              <a:gd name="connsiteY58" fmla="*/ 1772604 h 2223866"/>
              <a:gd name="connsiteX59" fmla="*/ 546265 w 3028208"/>
              <a:gd name="connsiteY59" fmla="*/ 1760729 h 2223866"/>
              <a:gd name="connsiteX60" fmla="*/ 510639 w 3028208"/>
              <a:gd name="connsiteY60" fmla="*/ 1736978 h 2223866"/>
              <a:gd name="connsiteX61" fmla="*/ 415637 w 3028208"/>
              <a:gd name="connsiteY61" fmla="*/ 1713227 h 2223866"/>
              <a:gd name="connsiteX62" fmla="*/ 249382 w 3028208"/>
              <a:gd name="connsiteY62" fmla="*/ 1618225 h 2223866"/>
              <a:gd name="connsiteX63" fmla="*/ 213756 w 3028208"/>
              <a:gd name="connsiteY63" fmla="*/ 1594474 h 2223866"/>
              <a:gd name="connsiteX64" fmla="*/ 178130 w 3028208"/>
              <a:gd name="connsiteY64" fmla="*/ 1558848 h 2223866"/>
              <a:gd name="connsiteX65" fmla="*/ 142504 w 3028208"/>
              <a:gd name="connsiteY65" fmla="*/ 1535097 h 2223866"/>
              <a:gd name="connsiteX66" fmla="*/ 71252 w 3028208"/>
              <a:gd name="connsiteY66" fmla="*/ 1463846 h 2223866"/>
              <a:gd name="connsiteX67" fmla="*/ 23751 w 3028208"/>
              <a:gd name="connsiteY67" fmla="*/ 1356968 h 2223866"/>
              <a:gd name="connsiteX68" fmla="*/ 0 w 3028208"/>
              <a:gd name="connsiteY68" fmla="*/ 1273840 h 2223866"/>
              <a:gd name="connsiteX69" fmla="*/ 11876 w 3028208"/>
              <a:gd name="connsiteY69" fmla="*/ 1107586 h 2223866"/>
              <a:gd name="connsiteX70" fmla="*/ 23751 w 3028208"/>
              <a:gd name="connsiteY70" fmla="*/ 1071960 h 2223866"/>
              <a:gd name="connsiteX71" fmla="*/ 59377 w 3028208"/>
              <a:gd name="connsiteY71" fmla="*/ 1036334 h 2223866"/>
              <a:gd name="connsiteX72" fmla="*/ 130629 w 3028208"/>
              <a:gd name="connsiteY72" fmla="*/ 1024458 h 2223866"/>
              <a:gd name="connsiteX73" fmla="*/ 190006 w 3028208"/>
              <a:gd name="connsiteY73" fmla="*/ 1012583 h 2223866"/>
              <a:gd name="connsiteX74" fmla="*/ 225632 w 3028208"/>
              <a:gd name="connsiteY74" fmla="*/ 1000708 h 2223866"/>
              <a:gd name="connsiteX75" fmla="*/ 807522 w 3028208"/>
              <a:gd name="connsiteY75" fmla="*/ 988833 h 2223866"/>
              <a:gd name="connsiteX76" fmla="*/ 843148 w 3028208"/>
              <a:gd name="connsiteY76" fmla="*/ 953207 h 2223866"/>
              <a:gd name="connsiteX77" fmla="*/ 795647 w 3028208"/>
              <a:gd name="connsiteY77" fmla="*/ 905705 h 2223866"/>
              <a:gd name="connsiteX78" fmla="*/ 724395 w 3028208"/>
              <a:gd name="connsiteY78" fmla="*/ 858204 h 2223866"/>
              <a:gd name="connsiteX79" fmla="*/ 724395 w 3028208"/>
              <a:gd name="connsiteY79" fmla="*/ 905705 h 2223866"/>
              <a:gd name="connsiteX0" fmla="*/ 720419 w 3028208"/>
              <a:gd name="connsiteY0" fmla="*/ 861973 h 2223866"/>
              <a:gd name="connsiteX1" fmla="*/ 712520 w 3028208"/>
              <a:gd name="connsiteY1" fmla="*/ 846329 h 2223866"/>
              <a:gd name="connsiteX2" fmla="*/ 676894 w 3028208"/>
              <a:gd name="connsiteY2" fmla="*/ 727575 h 2223866"/>
              <a:gd name="connsiteX3" fmla="*/ 665019 w 3028208"/>
              <a:gd name="connsiteY3" fmla="*/ 632573 h 2223866"/>
              <a:gd name="connsiteX4" fmla="*/ 641268 w 3028208"/>
              <a:gd name="connsiteY4" fmla="*/ 490069 h 2223866"/>
              <a:gd name="connsiteX5" fmla="*/ 653143 w 3028208"/>
              <a:gd name="connsiteY5" fmla="*/ 359440 h 2223866"/>
              <a:gd name="connsiteX6" fmla="*/ 688769 w 3028208"/>
              <a:gd name="connsiteY6" fmla="*/ 347565 h 2223866"/>
              <a:gd name="connsiteX7" fmla="*/ 724395 w 3028208"/>
              <a:gd name="connsiteY7" fmla="*/ 323814 h 2223866"/>
              <a:gd name="connsiteX8" fmla="*/ 1270660 w 3028208"/>
              <a:gd name="connsiteY8" fmla="*/ 311939 h 2223866"/>
              <a:gd name="connsiteX9" fmla="*/ 1306286 w 3028208"/>
              <a:gd name="connsiteY9" fmla="*/ 300064 h 2223866"/>
              <a:gd name="connsiteX10" fmla="*/ 1674421 w 3028208"/>
              <a:gd name="connsiteY10" fmla="*/ 288188 h 2223866"/>
              <a:gd name="connsiteX11" fmla="*/ 1745673 w 3028208"/>
              <a:gd name="connsiteY11" fmla="*/ 216936 h 2223866"/>
              <a:gd name="connsiteX12" fmla="*/ 1757548 w 3028208"/>
              <a:gd name="connsiteY12" fmla="*/ 181310 h 2223866"/>
              <a:gd name="connsiteX13" fmla="*/ 1864426 w 3028208"/>
              <a:gd name="connsiteY13" fmla="*/ 98183 h 2223866"/>
              <a:gd name="connsiteX14" fmla="*/ 1900052 w 3028208"/>
              <a:gd name="connsiteY14" fmla="*/ 74433 h 2223866"/>
              <a:gd name="connsiteX15" fmla="*/ 2006930 w 3028208"/>
              <a:gd name="connsiteY15" fmla="*/ 50682 h 2223866"/>
              <a:gd name="connsiteX16" fmla="*/ 2861954 w 3028208"/>
              <a:gd name="connsiteY16" fmla="*/ 86308 h 2223866"/>
              <a:gd name="connsiteX17" fmla="*/ 2909455 w 3028208"/>
              <a:gd name="connsiteY17" fmla="*/ 121934 h 2223866"/>
              <a:gd name="connsiteX18" fmla="*/ 2921330 w 3028208"/>
              <a:gd name="connsiteY18" fmla="*/ 157560 h 2223866"/>
              <a:gd name="connsiteX19" fmla="*/ 2968832 w 3028208"/>
              <a:gd name="connsiteY19" fmla="*/ 240687 h 2223866"/>
              <a:gd name="connsiteX20" fmla="*/ 2980707 w 3028208"/>
              <a:gd name="connsiteY20" fmla="*/ 276313 h 2223866"/>
              <a:gd name="connsiteX21" fmla="*/ 3004457 w 3028208"/>
              <a:gd name="connsiteY21" fmla="*/ 383191 h 2223866"/>
              <a:gd name="connsiteX22" fmla="*/ 2992582 w 3028208"/>
              <a:gd name="connsiteY22" fmla="*/ 644448 h 2223866"/>
              <a:gd name="connsiteX23" fmla="*/ 2980707 w 3028208"/>
              <a:gd name="connsiteY23" fmla="*/ 680074 h 2223866"/>
              <a:gd name="connsiteX24" fmla="*/ 2956956 w 3028208"/>
              <a:gd name="connsiteY24" fmla="*/ 798827 h 2223866"/>
              <a:gd name="connsiteX25" fmla="*/ 2945081 w 3028208"/>
              <a:gd name="connsiteY25" fmla="*/ 834453 h 2223866"/>
              <a:gd name="connsiteX26" fmla="*/ 2909455 w 3028208"/>
              <a:gd name="connsiteY26" fmla="*/ 953207 h 2223866"/>
              <a:gd name="connsiteX27" fmla="*/ 2897580 w 3028208"/>
              <a:gd name="connsiteY27" fmla="*/ 988833 h 2223866"/>
              <a:gd name="connsiteX28" fmla="*/ 2909455 w 3028208"/>
              <a:gd name="connsiteY28" fmla="*/ 1273840 h 2223866"/>
              <a:gd name="connsiteX29" fmla="*/ 2933206 w 3028208"/>
              <a:gd name="connsiteY29" fmla="*/ 1451970 h 2223866"/>
              <a:gd name="connsiteX30" fmla="*/ 2980707 w 3028208"/>
              <a:gd name="connsiteY30" fmla="*/ 1546973 h 2223866"/>
              <a:gd name="connsiteX31" fmla="*/ 3028208 w 3028208"/>
              <a:gd name="connsiteY31" fmla="*/ 1618225 h 2223866"/>
              <a:gd name="connsiteX32" fmla="*/ 3016333 w 3028208"/>
              <a:gd name="connsiteY32" fmla="*/ 1748853 h 2223866"/>
              <a:gd name="connsiteX33" fmla="*/ 2992582 w 3028208"/>
              <a:gd name="connsiteY33" fmla="*/ 1784479 h 2223866"/>
              <a:gd name="connsiteX34" fmla="*/ 2909455 w 3028208"/>
              <a:gd name="connsiteY34" fmla="*/ 1855731 h 2223866"/>
              <a:gd name="connsiteX35" fmla="*/ 2814452 w 3028208"/>
              <a:gd name="connsiteY35" fmla="*/ 1950734 h 2223866"/>
              <a:gd name="connsiteX36" fmla="*/ 2778826 w 3028208"/>
              <a:gd name="connsiteY36" fmla="*/ 1986360 h 2223866"/>
              <a:gd name="connsiteX37" fmla="*/ 2743200 w 3028208"/>
              <a:gd name="connsiteY37" fmla="*/ 1998235 h 2223866"/>
              <a:gd name="connsiteX38" fmla="*/ 2636322 w 3028208"/>
              <a:gd name="connsiteY38" fmla="*/ 2081362 h 2223866"/>
              <a:gd name="connsiteX39" fmla="*/ 2612572 w 3028208"/>
              <a:gd name="connsiteY39" fmla="*/ 2116988 h 2223866"/>
              <a:gd name="connsiteX40" fmla="*/ 2541320 w 3028208"/>
              <a:gd name="connsiteY40" fmla="*/ 2140739 h 2223866"/>
              <a:gd name="connsiteX41" fmla="*/ 2434442 w 3028208"/>
              <a:gd name="connsiteY41" fmla="*/ 2200116 h 2223866"/>
              <a:gd name="connsiteX42" fmla="*/ 2398816 w 3028208"/>
              <a:gd name="connsiteY42" fmla="*/ 2211991 h 2223866"/>
              <a:gd name="connsiteX43" fmla="*/ 2363190 w 3028208"/>
              <a:gd name="connsiteY43" fmla="*/ 2223866 h 2223866"/>
              <a:gd name="connsiteX44" fmla="*/ 1816925 w 3028208"/>
              <a:gd name="connsiteY44" fmla="*/ 2211991 h 2223866"/>
              <a:gd name="connsiteX45" fmla="*/ 1781299 w 3028208"/>
              <a:gd name="connsiteY45" fmla="*/ 2200116 h 2223866"/>
              <a:gd name="connsiteX46" fmla="*/ 1710047 w 3028208"/>
              <a:gd name="connsiteY46" fmla="*/ 2188240 h 2223866"/>
              <a:gd name="connsiteX47" fmla="*/ 1626920 w 3028208"/>
              <a:gd name="connsiteY47" fmla="*/ 2140739 h 2223866"/>
              <a:gd name="connsiteX48" fmla="*/ 1615044 w 3028208"/>
              <a:gd name="connsiteY48" fmla="*/ 2105113 h 2223866"/>
              <a:gd name="connsiteX49" fmla="*/ 1591294 w 3028208"/>
              <a:gd name="connsiteY49" fmla="*/ 2069487 h 2223866"/>
              <a:gd name="connsiteX50" fmla="*/ 1579419 w 3028208"/>
              <a:gd name="connsiteY50" fmla="*/ 2033861 h 2223866"/>
              <a:gd name="connsiteX51" fmla="*/ 1531917 w 3028208"/>
              <a:gd name="connsiteY51" fmla="*/ 1950734 h 2223866"/>
              <a:gd name="connsiteX52" fmla="*/ 1520042 w 3028208"/>
              <a:gd name="connsiteY52" fmla="*/ 1915108 h 2223866"/>
              <a:gd name="connsiteX53" fmla="*/ 1460665 w 3028208"/>
              <a:gd name="connsiteY53" fmla="*/ 1843856 h 2223866"/>
              <a:gd name="connsiteX54" fmla="*/ 1425039 w 3028208"/>
              <a:gd name="connsiteY54" fmla="*/ 1831981 h 2223866"/>
              <a:gd name="connsiteX55" fmla="*/ 1377538 w 3028208"/>
              <a:gd name="connsiteY55" fmla="*/ 1820105 h 2223866"/>
              <a:gd name="connsiteX56" fmla="*/ 700644 w 3028208"/>
              <a:gd name="connsiteY56" fmla="*/ 1808230 h 2223866"/>
              <a:gd name="connsiteX57" fmla="*/ 629393 w 3028208"/>
              <a:gd name="connsiteY57" fmla="*/ 1784479 h 2223866"/>
              <a:gd name="connsiteX58" fmla="*/ 593767 w 3028208"/>
              <a:gd name="connsiteY58" fmla="*/ 1772604 h 2223866"/>
              <a:gd name="connsiteX59" fmla="*/ 546265 w 3028208"/>
              <a:gd name="connsiteY59" fmla="*/ 1760729 h 2223866"/>
              <a:gd name="connsiteX60" fmla="*/ 510639 w 3028208"/>
              <a:gd name="connsiteY60" fmla="*/ 1736978 h 2223866"/>
              <a:gd name="connsiteX61" fmla="*/ 415637 w 3028208"/>
              <a:gd name="connsiteY61" fmla="*/ 1713227 h 2223866"/>
              <a:gd name="connsiteX62" fmla="*/ 249382 w 3028208"/>
              <a:gd name="connsiteY62" fmla="*/ 1618225 h 2223866"/>
              <a:gd name="connsiteX63" fmla="*/ 213756 w 3028208"/>
              <a:gd name="connsiteY63" fmla="*/ 1594474 h 2223866"/>
              <a:gd name="connsiteX64" fmla="*/ 178130 w 3028208"/>
              <a:gd name="connsiteY64" fmla="*/ 1558848 h 2223866"/>
              <a:gd name="connsiteX65" fmla="*/ 142504 w 3028208"/>
              <a:gd name="connsiteY65" fmla="*/ 1535097 h 2223866"/>
              <a:gd name="connsiteX66" fmla="*/ 71252 w 3028208"/>
              <a:gd name="connsiteY66" fmla="*/ 1463846 h 2223866"/>
              <a:gd name="connsiteX67" fmla="*/ 23751 w 3028208"/>
              <a:gd name="connsiteY67" fmla="*/ 1356968 h 2223866"/>
              <a:gd name="connsiteX68" fmla="*/ 0 w 3028208"/>
              <a:gd name="connsiteY68" fmla="*/ 1273840 h 2223866"/>
              <a:gd name="connsiteX69" fmla="*/ 11876 w 3028208"/>
              <a:gd name="connsiteY69" fmla="*/ 1107586 h 2223866"/>
              <a:gd name="connsiteX70" fmla="*/ 23751 w 3028208"/>
              <a:gd name="connsiteY70" fmla="*/ 1071960 h 2223866"/>
              <a:gd name="connsiteX71" fmla="*/ 59377 w 3028208"/>
              <a:gd name="connsiteY71" fmla="*/ 1036334 h 2223866"/>
              <a:gd name="connsiteX72" fmla="*/ 130629 w 3028208"/>
              <a:gd name="connsiteY72" fmla="*/ 1024458 h 2223866"/>
              <a:gd name="connsiteX73" fmla="*/ 190006 w 3028208"/>
              <a:gd name="connsiteY73" fmla="*/ 1012583 h 2223866"/>
              <a:gd name="connsiteX74" fmla="*/ 225632 w 3028208"/>
              <a:gd name="connsiteY74" fmla="*/ 1000708 h 2223866"/>
              <a:gd name="connsiteX75" fmla="*/ 807522 w 3028208"/>
              <a:gd name="connsiteY75" fmla="*/ 988833 h 2223866"/>
              <a:gd name="connsiteX76" fmla="*/ 843148 w 3028208"/>
              <a:gd name="connsiteY76" fmla="*/ 953207 h 2223866"/>
              <a:gd name="connsiteX77" fmla="*/ 795647 w 3028208"/>
              <a:gd name="connsiteY77" fmla="*/ 905705 h 2223866"/>
              <a:gd name="connsiteX78" fmla="*/ 724395 w 3028208"/>
              <a:gd name="connsiteY78" fmla="*/ 858204 h 2223866"/>
              <a:gd name="connsiteX79" fmla="*/ 720419 w 3028208"/>
              <a:gd name="connsiteY79" fmla="*/ 861973 h 2223866"/>
              <a:gd name="connsiteX0" fmla="*/ 712468 w 3028208"/>
              <a:gd name="connsiteY0" fmla="*/ 850046 h 2223866"/>
              <a:gd name="connsiteX1" fmla="*/ 712520 w 3028208"/>
              <a:gd name="connsiteY1" fmla="*/ 846329 h 2223866"/>
              <a:gd name="connsiteX2" fmla="*/ 676894 w 3028208"/>
              <a:gd name="connsiteY2" fmla="*/ 727575 h 2223866"/>
              <a:gd name="connsiteX3" fmla="*/ 665019 w 3028208"/>
              <a:gd name="connsiteY3" fmla="*/ 632573 h 2223866"/>
              <a:gd name="connsiteX4" fmla="*/ 641268 w 3028208"/>
              <a:gd name="connsiteY4" fmla="*/ 490069 h 2223866"/>
              <a:gd name="connsiteX5" fmla="*/ 653143 w 3028208"/>
              <a:gd name="connsiteY5" fmla="*/ 359440 h 2223866"/>
              <a:gd name="connsiteX6" fmla="*/ 688769 w 3028208"/>
              <a:gd name="connsiteY6" fmla="*/ 347565 h 2223866"/>
              <a:gd name="connsiteX7" fmla="*/ 724395 w 3028208"/>
              <a:gd name="connsiteY7" fmla="*/ 323814 h 2223866"/>
              <a:gd name="connsiteX8" fmla="*/ 1270660 w 3028208"/>
              <a:gd name="connsiteY8" fmla="*/ 311939 h 2223866"/>
              <a:gd name="connsiteX9" fmla="*/ 1306286 w 3028208"/>
              <a:gd name="connsiteY9" fmla="*/ 300064 h 2223866"/>
              <a:gd name="connsiteX10" fmla="*/ 1674421 w 3028208"/>
              <a:gd name="connsiteY10" fmla="*/ 288188 h 2223866"/>
              <a:gd name="connsiteX11" fmla="*/ 1745673 w 3028208"/>
              <a:gd name="connsiteY11" fmla="*/ 216936 h 2223866"/>
              <a:gd name="connsiteX12" fmla="*/ 1757548 w 3028208"/>
              <a:gd name="connsiteY12" fmla="*/ 181310 h 2223866"/>
              <a:gd name="connsiteX13" fmla="*/ 1864426 w 3028208"/>
              <a:gd name="connsiteY13" fmla="*/ 98183 h 2223866"/>
              <a:gd name="connsiteX14" fmla="*/ 1900052 w 3028208"/>
              <a:gd name="connsiteY14" fmla="*/ 74433 h 2223866"/>
              <a:gd name="connsiteX15" fmla="*/ 2006930 w 3028208"/>
              <a:gd name="connsiteY15" fmla="*/ 50682 h 2223866"/>
              <a:gd name="connsiteX16" fmla="*/ 2861954 w 3028208"/>
              <a:gd name="connsiteY16" fmla="*/ 86308 h 2223866"/>
              <a:gd name="connsiteX17" fmla="*/ 2909455 w 3028208"/>
              <a:gd name="connsiteY17" fmla="*/ 121934 h 2223866"/>
              <a:gd name="connsiteX18" fmla="*/ 2921330 w 3028208"/>
              <a:gd name="connsiteY18" fmla="*/ 157560 h 2223866"/>
              <a:gd name="connsiteX19" fmla="*/ 2968832 w 3028208"/>
              <a:gd name="connsiteY19" fmla="*/ 240687 h 2223866"/>
              <a:gd name="connsiteX20" fmla="*/ 2980707 w 3028208"/>
              <a:gd name="connsiteY20" fmla="*/ 276313 h 2223866"/>
              <a:gd name="connsiteX21" fmla="*/ 3004457 w 3028208"/>
              <a:gd name="connsiteY21" fmla="*/ 383191 h 2223866"/>
              <a:gd name="connsiteX22" fmla="*/ 2992582 w 3028208"/>
              <a:gd name="connsiteY22" fmla="*/ 644448 h 2223866"/>
              <a:gd name="connsiteX23" fmla="*/ 2980707 w 3028208"/>
              <a:gd name="connsiteY23" fmla="*/ 680074 h 2223866"/>
              <a:gd name="connsiteX24" fmla="*/ 2956956 w 3028208"/>
              <a:gd name="connsiteY24" fmla="*/ 798827 h 2223866"/>
              <a:gd name="connsiteX25" fmla="*/ 2945081 w 3028208"/>
              <a:gd name="connsiteY25" fmla="*/ 834453 h 2223866"/>
              <a:gd name="connsiteX26" fmla="*/ 2909455 w 3028208"/>
              <a:gd name="connsiteY26" fmla="*/ 953207 h 2223866"/>
              <a:gd name="connsiteX27" fmla="*/ 2897580 w 3028208"/>
              <a:gd name="connsiteY27" fmla="*/ 988833 h 2223866"/>
              <a:gd name="connsiteX28" fmla="*/ 2909455 w 3028208"/>
              <a:gd name="connsiteY28" fmla="*/ 1273840 h 2223866"/>
              <a:gd name="connsiteX29" fmla="*/ 2933206 w 3028208"/>
              <a:gd name="connsiteY29" fmla="*/ 1451970 h 2223866"/>
              <a:gd name="connsiteX30" fmla="*/ 2980707 w 3028208"/>
              <a:gd name="connsiteY30" fmla="*/ 1546973 h 2223866"/>
              <a:gd name="connsiteX31" fmla="*/ 3028208 w 3028208"/>
              <a:gd name="connsiteY31" fmla="*/ 1618225 h 2223866"/>
              <a:gd name="connsiteX32" fmla="*/ 3016333 w 3028208"/>
              <a:gd name="connsiteY32" fmla="*/ 1748853 h 2223866"/>
              <a:gd name="connsiteX33" fmla="*/ 2992582 w 3028208"/>
              <a:gd name="connsiteY33" fmla="*/ 1784479 h 2223866"/>
              <a:gd name="connsiteX34" fmla="*/ 2909455 w 3028208"/>
              <a:gd name="connsiteY34" fmla="*/ 1855731 h 2223866"/>
              <a:gd name="connsiteX35" fmla="*/ 2814452 w 3028208"/>
              <a:gd name="connsiteY35" fmla="*/ 1950734 h 2223866"/>
              <a:gd name="connsiteX36" fmla="*/ 2778826 w 3028208"/>
              <a:gd name="connsiteY36" fmla="*/ 1986360 h 2223866"/>
              <a:gd name="connsiteX37" fmla="*/ 2743200 w 3028208"/>
              <a:gd name="connsiteY37" fmla="*/ 1998235 h 2223866"/>
              <a:gd name="connsiteX38" fmla="*/ 2636322 w 3028208"/>
              <a:gd name="connsiteY38" fmla="*/ 2081362 h 2223866"/>
              <a:gd name="connsiteX39" fmla="*/ 2612572 w 3028208"/>
              <a:gd name="connsiteY39" fmla="*/ 2116988 h 2223866"/>
              <a:gd name="connsiteX40" fmla="*/ 2541320 w 3028208"/>
              <a:gd name="connsiteY40" fmla="*/ 2140739 h 2223866"/>
              <a:gd name="connsiteX41" fmla="*/ 2434442 w 3028208"/>
              <a:gd name="connsiteY41" fmla="*/ 2200116 h 2223866"/>
              <a:gd name="connsiteX42" fmla="*/ 2398816 w 3028208"/>
              <a:gd name="connsiteY42" fmla="*/ 2211991 h 2223866"/>
              <a:gd name="connsiteX43" fmla="*/ 2363190 w 3028208"/>
              <a:gd name="connsiteY43" fmla="*/ 2223866 h 2223866"/>
              <a:gd name="connsiteX44" fmla="*/ 1816925 w 3028208"/>
              <a:gd name="connsiteY44" fmla="*/ 2211991 h 2223866"/>
              <a:gd name="connsiteX45" fmla="*/ 1781299 w 3028208"/>
              <a:gd name="connsiteY45" fmla="*/ 2200116 h 2223866"/>
              <a:gd name="connsiteX46" fmla="*/ 1710047 w 3028208"/>
              <a:gd name="connsiteY46" fmla="*/ 2188240 h 2223866"/>
              <a:gd name="connsiteX47" fmla="*/ 1626920 w 3028208"/>
              <a:gd name="connsiteY47" fmla="*/ 2140739 h 2223866"/>
              <a:gd name="connsiteX48" fmla="*/ 1615044 w 3028208"/>
              <a:gd name="connsiteY48" fmla="*/ 2105113 h 2223866"/>
              <a:gd name="connsiteX49" fmla="*/ 1591294 w 3028208"/>
              <a:gd name="connsiteY49" fmla="*/ 2069487 h 2223866"/>
              <a:gd name="connsiteX50" fmla="*/ 1579419 w 3028208"/>
              <a:gd name="connsiteY50" fmla="*/ 2033861 h 2223866"/>
              <a:gd name="connsiteX51" fmla="*/ 1531917 w 3028208"/>
              <a:gd name="connsiteY51" fmla="*/ 1950734 h 2223866"/>
              <a:gd name="connsiteX52" fmla="*/ 1520042 w 3028208"/>
              <a:gd name="connsiteY52" fmla="*/ 1915108 h 2223866"/>
              <a:gd name="connsiteX53" fmla="*/ 1460665 w 3028208"/>
              <a:gd name="connsiteY53" fmla="*/ 1843856 h 2223866"/>
              <a:gd name="connsiteX54" fmla="*/ 1425039 w 3028208"/>
              <a:gd name="connsiteY54" fmla="*/ 1831981 h 2223866"/>
              <a:gd name="connsiteX55" fmla="*/ 1377538 w 3028208"/>
              <a:gd name="connsiteY55" fmla="*/ 1820105 h 2223866"/>
              <a:gd name="connsiteX56" fmla="*/ 700644 w 3028208"/>
              <a:gd name="connsiteY56" fmla="*/ 1808230 h 2223866"/>
              <a:gd name="connsiteX57" fmla="*/ 629393 w 3028208"/>
              <a:gd name="connsiteY57" fmla="*/ 1784479 h 2223866"/>
              <a:gd name="connsiteX58" fmla="*/ 593767 w 3028208"/>
              <a:gd name="connsiteY58" fmla="*/ 1772604 h 2223866"/>
              <a:gd name="connsiteX59" fmla="*/ 546265 w 3028208"/>
              <a:gd name="connsiteY59" fmla="*/ 1760729 h 2223866"/>
              <a:gd name="connsiteX60" fmla="*/ 510639 w 3028208"/>
              <a:gd name="connsiteY60" fmla="*/ 1736978 h 2223866"/>
              <a:gd name="connsiteX61" fmla="*/ 415637 w 3028208"/>
              <a:gd name="connsiteY61" fmla="*/ 1713227 h 2223866"/>
              <a:gd name="connsiteX62" fmla="*/ 249382 w 3028208"/>
              <a:gd name="connsiteY62" fmla="*/ 1618225 h 2223866"/>
              <a:gd name="connsiteX63" fmla="*/ 213756 w 3028208"/>
              <a:gd name="connsiteY63" fmla="*/ 1594474 h 2223866"/>
              <a:gd name="connsiteX64" fmla="*/ 178130 w 3028208"/>
              <a:gd name="connsiteY64" fmla="*/ 1558848 h 2223866"/>
              <a:gd name="connsiteX65" fmla="*/ 142504 w 3028208"/>
              <a:gd name="connsiteY65" fmla="*/ 1535097 h 2223866"/>
              <a:gd name="connsiteX66" fmla="*/ 71252 w 3028208"/>
              <a:gd name="connsiteY66" fmla="*/ 1463846 h 2223866"/>
              <a:gd name="connsiteX67" fmla="*/ 23751 w 3028208"/>
              <a:gd name="connsiteY67" fmla="*/ 1356968 h 2223866"/>
              <a:gd name="connsiteX68" fmla="*/ 0 w 3028208"/>
              <a:gd name="connsiteY68" fmla="*/ 1273840 h 2223866"/>
              <a:gd name="connsiteX69" fmla="*/ 11876 w 3028208"/>
              <a:gd name="connsiteY69" fmla="*/ 1107586 h 2223866"/>
              <a:gd name="connsiteX70" fmla="*/ 23751 w 3028208"/>
              <a:gd name="connsiteY70" fmla="*/ 1071960 h 2223866"/>
              <a:gd name="connsiteX71" fmla="*/ 59377 w 3028208"/>
              <a:gd name="connsiteY71" fmla="*/ 1036334 h 2223866"/>
              <a:gd name="connsiteX72" fmla="*/ 130629 w 3028208"/>
              <a:gd name="connsiteY72" fmla="*/ 1024458 h 2223866"/>
              <a:gd name="connsiteX73" fmla="*/ 190006 w 3028208"/>
              <a:gd name="connsiteY73" fmla="*/ 1012583 h 2223866"/>
              <a:gd name="connsiteX74" fmla="*/ 225632 w 3028208"/>
              <a:gd name="connsiteY74" fmla="*/ 1000708 h 2223866"/>
              <a:gd name="connsiteX75" fmla="*/ 807522 w 3028208"/>
              <a:gd name="connsiteY75" fmla="*/ 988833 h 2223866"/>
              <a:gd name="connsiteX76" fmla="*/ 843148 w 3028208"/>
              <a:gd name="connsiteY76" fmla="*/ 953207 h 2223866"/>
              <a:gd name="connsiteX77" fmla="*/ 795647 w 3028208"/>
              <a:gd name="connsiteY77" fmla="*/ 905705 h 2223866"/>
              <a:gd name="connsiteX78" fmla="*/ 724395 w 3028208"/>
              <a:gd name="connsiteY78" fmla="*/ 858204 h 2223866"/>
              <a:gd name="connsiteX79" fmla="*/ 712468 w 3028208"/>
              <a:gd name="connsiteY79" fmla="*/ 850046 h 222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028208" h="2223866">
                <a:moveTo>
                  <a:pt x="712468" y="850046"/>
                </a:moveTo>
                <a:cubicBezTo>
                  <a:pt x="710489" y="848067"/>
                  <a:pt x="718449" y="866741"/>
                  <a:pt x="712520" y="846329"/>
                </a:cubicBezTo>
                <a:cubicBezTo>
                  <a:pt x="706591" y="825917"/>
                  <a:pt x="691976" y="772822"/>
                  <a:pt x="676894" y="727575"/>
                </a:cubicBezTo>
                <a:cubicBezTo>
                  <a:pt x="672936" y="695908"/>
                  <a:pt x="668748" y="664268"/>
                  <a:pt x="665019" y="632573"/>
                </a:cubicBezTo>
                <a:cubicBezTo>
                  <a:pt x="650556" y="509640"/>
                  <a:pt x="664899" y="560963"/>
                  <a:pt x="641268" y="490069"/>
                </a:cubicBezTo>
                <a:cubicBezTo>
                  <a:pt x="645226" y="446526"/>
                  <a:pt x="639317" y="400919"/>
                  <a:pt x="653143" y="359440"/>
                </a:cubicBezTo>
                <a:cubicBezTo>
                  <a:pt x="657101" y="347565"/>
                  <a:pt x="677573" y="353163"/>
                  <a:pt x="688769" y="347565"/>
                </a:cubicBezTo>
                <a:cubicBezTo>
                  <a:pt x="701535" y="341182"/>
                  <a:pt x="710149" y="324686"/>
                  <a:pt x="724395" y="323814"/>
                </a:cubicBezTo>
                <a:cubicBezTo>
                  <a:pt x="906186" y="312684"/>
                  <a:pt x="1088572" y="315897"/>
                  <a:pt x="1270660" y="311939"/>
                </a:cubicBezTo>
                <a:cubicBezTo>
                  <a:pt x="1282535" y="307981"/>
                  <a:pt x="1293790" y="300799"/>
                  <a:pt x="1306286" y="300064"/>
                </a:cubicBezTo>
                <a:cubicBezTo>
                  <a:pt x="1428850" y="292854"/>
                  <a:pt x="1553785" y="311011"/>
                  <a:pt x="1674421" y="288188"/>
                </a:cubicBezTo>
                <a:cubicBezTo>
                  <a:pt x="1707424" y="281944"/>
                  <a:pt x="1745673" y="216936"/>
                  <a:pt x="1745673" y="216936"/>
                </a:cubicBezTo>
                <a:cubicBezTo>
                  <a:pt x="1749631" y="205061"/>
                  <a:pt x="1750604" y="191725"/>
                  <a:pt x="1757548" y="181310"/>
                </a:cubicBezTo>
                <a:cubicBezTo>
                  <a:pt x="1779872" y="147824"/>
                  <a:pt x="1836116" y="117056"/>
                  <a:pt x="1864426" y="98183"/>
                </a:cubicBezTo>
                <a:cubicBezTo>
                  <a:pt x="1876301" y="90266"/>
                  <a:pt x="1886206" y="77895"/>
                  <a:pt x="1900052" y="74433"/>
                </a:cubicBezTo>
                <a:cubicBezTo>
                  <a:pt x="1967135" y="57661"/>
                  <a:pt x="1931550" y="65758"/>
                  <a:pt x="2006930" y="50682"/>
                </a:cubicBezTo>
                <a:cubicBezTo>
                  <a:pt x="2498217" y="57802"/>
                  <a:pt x="2616934" y="-88708"/>
                  <a:pt x="2861954" y="86308"/>
                </a:cubicBezTo>
                <a:cubicBezTo>
                  <a:pt x="2878059" y="97812"/>
                  <a:pt x="2893621" y="110059"/>
                  <a:pt x="2909455" y="121934"/>
                </a:cubicBezTo>
                <a:cubicBezTo>
                  <a:pt x="2913413" y="133809"/>
                  <a:pt x="2916399" y="146054"/>
                  <a:pt x="2921330" y="157560"/>
                </a:cubicBezTo>
                <a:cubicBezTo>
                  <a:pt x="2939409" y="199745"/>
                  <a:pt x="2944980" y="204910"/>
                  <a:pt x="2968832" y="240687"/>
                </a:cubicBezTo>
                <a:cubicBezTo>
                  <a:pt x="2972790" y="252562"/>
                  <a:pt x="2977992" y="264093"/>
                  <a:pt x="2980707" y="276313"/>
                </a:cubicBezTo>
                <a:cubicBezTo>
                  <a:pt x="3008573" y="401712"/>
                  <a:pt x="2977725" y="302992"/>
                  <a:pt x="3004457" y="383191"/>
                </a:cubicBezTo>
                <a:cubicBezTo>
                  <a:pt x="3000499" y="470277"/>
                  <a:pt x="2999534" y="557550"/>
                  <a:pt x="2992582" y="644448"/>
                </a:cubicBezTo>
                <a:cubicBezTo>
                  <a:pt x="2991584" y="656926"/>
                  <a:pt x="2984146" y="668038"/>
                  <a:pt x="2980707" y="680074"/>
                </a:cubicBezTo>
                <a:cubicBezTo>
                  <a:pt x="2957048" y="762881"/>
                  <a:pt x="2980284" y="693851"/>
                  <a:pt x="2956956" y="798827"/>
                </a:cubicBezTo>
                <a:cubicBezTo>
                  <a:pt x="2954241" y="811047"/>
                  <a:pt x="2948520" y="822417"/>
                  <a:pt x="2945081" y="834453"/>
                </a:cubicBezTo>
                <a:cubicBezTo>
                  <a:pt x="2909189" y="960080"/>
                  <a:pt x="2965894" y="783890"/>
                  <a:pt x="2909455" y="953207"/>
                </a:cubicBezTo>
                <a:lnTo>
                  <a:pt x="2897580" y="988833"/>
                </a:lnTo>
                <a:cubicBezTo>
                  <a:pt x="2901538" y="1083835"/>
                  <a:pt x="2904181" y="1178902"/>
                  <a:pt x="2909455" y="1273840"/>
                </a:cubicBezTo>
                <a:cubicBezTo>
                  <a:pt x="2917204" y="1413322"/>
                  <a:pt x="2907613" y="1375194"/>
                  <a:pt x="2933206" y="1451970"/>
                </a:cubicBezTo>
                <a:cubicBezTo>
                  <a:pt x="2956633" y="1592536"/>
                  <a:pt x="2919590" y="1477125"/>
                  <a:pt x="2980707" y="1546973"/>
                </a:cubicBezTo>
                <a:cubicBezTo>
                  <a:pt x="2999504" y="1568455"/>
                  <a:pt x="3028208" y="1618225"/>
                  <a:pt x="3028208" y="1618225"/>
                </a:cubicBezTo>
                <a:cubicBezTo>
                  <a:pt x="3024250" y="1661768"/>
                  <a:pt x="3025494" y="1706101"/>
                  <a:pt x="3016333" y="1748853"/>
                </a:cubicBezTo>
                <a:cubicBezTo>
                  <a:pt x="3013342" y="1762809"/>
                  <a:pt x="3001719" y="1773515"/>
                  <a:pt x="2992582" y="1784479"/>
                </a:cubicBezTo>
                <a:cubicBezTo>
                  <a:pt x="2947571" y="1838491"/>
                  <a:pt x="2964958" y="1804853"/>
                  <a:pt x="2909455" y="1855731"/>
                </a:cubicBezTo>
                <a:cubicBezTo>
                  <a:pt x="2876442" y="1885993"/>
                  <a:pt x="2846120" y="1919066"/>
                  <a:pt x="2814452" y="1950734"/>
                </a:cubicBezTo>
                <a:cubicBezTo>
                  <a:pt x="2802577" y="1962609"/>
                  <a:pt x="2794758" y="1981049"/>
                  <a:pt x="2778826" y="1986360"/>
                </a:cubicBezTo>
                <a:lnTo>
                  <a:pt x="2743200" y="1998235"/>
                </a:lnTo>
                <a:cubicBezTo>
                  <a:pt x="2663097" y="2078338"/>
                  <a:pt x="2703813" y="2058866"/>
                  <a:pt x="2636322" y="2081362"/>
                </a:cubicBezTo>
                <a:cubicBezTo>
                  <a:pt x="2628405" y="2093237"/>
                  <a:pt x="2624675" y="2109424"/>
                  <a:pt x="2612572" y="2116988"/>
                </a:cubicBezTo>
                <a:cubicBezTo>
                  <a:pt x="2591342" y="2130257"/>
                  <a:pt x="2541320" y="2140739"/>
                  <a:pt x="2541320" y="2140739"/>
                </a:cubicBezTo>
                <a:cubicBezTo>
                  <a:pt x="2487992" y="2194067"/>
                  <a:pt x="2521626" y="2171055"/>
                  <a:pt x="2434442" y="2200116"/>
                </a:cubicBezTo>
                <a:lnTo>
                  <a:pt x="2398816" y="2211991"/>
                </a:lnTo>
                <a:lnTo>
                  <a:pt x="2363190" y="2223866"/>
                </a:lnTo>
                <a:lnTo>
                  <a:pt x="1816925" y="2211991"/>
                </a:lnTo>
                <a:cubicBezTo>
                  <a:pt x="1804418" y="2211481"/>
                  <a:pt x="1793519" y="2202831"/>
                  <a:pt x="1781299" y="2200116"/>
                </a:cubicBezTo>
                <a:cubicBezTo>
                  <a:pt x="1757794" y="2194893"/>
                  <a:pt x="1733798" y="2192199"/>
                  <a:pt x="1710047" y="2188240"/>
                </a:cubicBezTo>
                <a:cubicBezTo>
                  <a:pt x="1698356" y="2182395"/>
                  <a:pt x="1638111" y="2154728"/>
                  <a:pt x="1626920" y="2140739"/>
                </a:cubicBezTo>
                <a:cubicBezTo>
                  <a:pt x="1619100" y="2130964"/>
                  <a:pt x="1620642" y="2116309"/>
                  <a:pt x="1615044" y="2105113"/>
                </a:cubicBezTo>
                <a:cubicBezTo>
                  <a:pt x="1608661" y="2092348"/>
                  <a:pt x="1597677" y="2082253"/>
                  <a:pt x="1591294" y="2069487"/>
                </a:cubicBezTo>
                <a:cubicBezTo>
                  <a:pt x="1585696" y="2058291"/>
                  <a:pt x="1584350" y="2045367"/>
                  <a:pt x="1579419" y="2033861"/>
                </a:cubicBezTo>
                <a:cubicBezTo>
                  <a:pt x="1561340" y="1991676"/>
                  <a:pt x="1555769" y="1986511"/>
                  <a:pt x="1531917" y="1950734"/>
                </a:cubicBezTo>
                <a:cubicBezTo>
                  <a:pt x="1527959" y="1938859"/>
                  <a:pt x="1525640" y="1926304"/>
                  <a:pt x="1520042" y="1915108"/>
                </a:cubicBezTo>
                <a:cubicBezTo>
                  <a:pt x="1509089" y="1893202"/>
                  <a:pt x="1480362" y="1856987"/>
                  <a:pt x="1460665" y="1843856"/>
                </a:cubicBezTo>
                <a:cubicBezTo>
                  <a:pt x="1450250" y="1836912"/>
                  <a:pt x="1437075" y="1835420"/>
                  <a:pt x="1425039" y="1831981"/>
                </a:cubicBezTo>
                <a:cubicBezTo>
                  <a:pt x="1409346" y="1827497"/>
                  <a:pt x="1393850" y="1820640"/>
                  <a:pt x="1377538" y="1820105"/>
                </a:cubicBezTo>
                <a:cubicBezTo>
                  <a:pt x="1151993" y="1812710"/>
                  <a:pt x="926275" y="1812188"/>
                  <a:pt x="700644" y="1808230"/>
                </a:cubicBezTo>
                <a:lnTo>
                  <a:pt x="629393" y="1784479"/>
                </a:lnTo>
                <a:cubicBezTo>
                  <a:pt x="617518" y="1780521"/>
                  <a:pt x="605911" y="1775640"/>
                  <a:pt x="593767" y="1772604"/>
                </a:cubicBezTo>
                <a:lnTo>
                  <a:pt x="546265" y="1760729"/>
                </a:lnTo>
                <a:cubicBezTo>
                  <a:pt x="534390" y="1752812"/>
                  <a:pt x="524003" y="1741989"/>
                  <a:pt x="510639" y="1736978"/>
                </a:cubicBezTo>
                <a:cubicBezTo>
                  <a:pt x="415913" y="1701456"/>
                  <a:pt x="484722" y="1744629"/>
                  <a:pt x="415637" y="1713227"/>
                </a:cubicBezTo>
                <a:cubicBezTo>
                  <a:pt x="320931" y="1670179"/>
                  <a:pt x="329270" y="1671484"/>
                  <a:pt x="249382" y="1618225"/>
                </a:cubicBezTo>
                <a:cubicBezTo>
                  <a:pt x="237507" y="1610308"/>
                  <a:pt x="223848" y="1604566"/>
                  <a:pt x="213756" y="1594474"/>
                </a:cubicBezTo>
                <a:cubicBezTo>
                  <a:pt x="201881" y="1582599"/>
                  <a:pt x="191032" y="1569599"/>
                  <a:pt x="178130" y="1558848"/>
                </a:cubicBezTo>
                <a:cubicBezTo>
                  <a:pt x="167166" y="1549711"/>
                  <a:pt x="153171" y="1544579"/>
                  <a:pt x="142504" y="1535097"/>
                </a:cubicBezTo>
                <a:cubicBezTo>
                  <a:pt x="117400" y="1512782"/>
                  <a:pt x="71252" y="1463846"/>
                  <a:pt x="71252" y="1463846"/>
                </a:cubicBezTo>
                <a:cubicBezTo>
                  <a:pt x="42989" y="1379054"/>
                  <a:pt x="61389" y="1413425"/>
                  <a:pt x="23751" y="1356968"/>
                </a:cubicBezTo>
                <a:cubicBezTo>
                  <a:pt x="18152" y="1340170"/>
                  <a:pt x="0" y="1288748"/>
                  <a:pt x="0" y="1273840"/>
                </a:cubicBezTo>
                <a:cubicBezTo>
                  <a:pt x="0" y="1218281"/>
                  <a:pt x="5384" y="1162765"/>
                  <a:pt x="11876" y="1107586"/>
                </a:cubicBezTo>
                <a:cubicBezTo>
                  <a:pt x="13339" y="1095154"/>
                  <a:pt x="16807" y="1082375"/>
                  <a:pt x="23751" y="1071960"/>
                </a:cubicBezTo>
                <a:cubicBezTo>
                  <a:pt x="33067" y="1057986"/>
                  <a:pt x="44030" y="1043155"/>
                  <a:pt x="59377" y="1036334"/>
                </a:cubicBezTo>
                <a:cubicBezTo>
                  <a:pt x="81380" y="1026555"/>
                  <a:pt x="106939" y="1028765"/>
                  <a:pt x="130629" y="1024458"/>
                </a:cubicBezTo>
                <a:cubicBezTo>
                  <a:pt x="150488" y="1020847"/>
                  <a:pt x="170424" y="1017478"/>
                  <a:pt x="190006" y="1012583"/>
                </a:cubicBezTo>
                <a:cubicBezTo>
                  <a:pt x="202150" y="1009547"/>
                  <a:pt x="213124" y="1001189"/>
                  <a:pt x="225632" y="1000708"/>
                </a:cubicBezTo>
                <a:cubicBezTo>
                  <a:pt x="419492" y="993252"/>
                  <a:pt x="613559" y="992791"/>
                  <a:pt x="807522" y="988833"/>
                </a:cubicBezTo>
                <a:cubicBezTo>
                  <a:pt x="819397" y="976958"/>
                  <a:pt x="837837" y="969139"/>
                  <a:pt x="843148" y="953207"/>
                </a:cubicBezTo>
                <a:cubicBezTo>
                  <a:pt x="855815" y="915206"/>
                  <a:pt x="814648" y="912039"/>
                  <a:pt x="795647" y="905705"/>
                </a:cubicBezTo>
                <a:cubicBezTo>
                  <a:pt x="774227" y="884285"/>
                  <a:pt x="758768" y="858204"/>
                  <a:pt x="724395" y="858204"/>
                </a:cubicBezTo>
                <a:cubicBezTo>
                  <a:pt x="718797" y="858204"/>
                  <a:pt x="714447" y="852025"/>
                  <a:pt x="712468" y="850046"/>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solidFill>
                  <a:schemeClr val="bg1"/>
                </a:solidFill>
              </a:rPr>
              <a:t>El Sistema</a:t>
            </a:r>
          </a:p>
        </p:txBody>
      </p:sp>
      <p:sp>
        <p:nvSpPr>
          <p:cNvPr id="11" name="10 CuadroTexto"/>
          <p:cNvSpPr txBox="1"/>
          <p:nvPr/>
        </p:nvSpPr>
        <p:spPr>
          <a:xfrm>
            <a:off x="6960096" y="2452246"/>
            <a:ext cx="1087477" cy="369332"/>
          </a:xfrm>
          <a:prstGeom prst="rect">
            <a:avLst/>
          </a:prstGeom>
          <a:noFill/>
        </p:spPr>
        <p:txBody>
          <a:bodyPr wrap="none" rtlCol="0">
            <a:spAutoFit/>
          </a:bodyPr>
          <a:lstStyle/>
          <a:p>
            <a:r>
              <a:rPr lang="es-AR" b="1" dirty="0">
                <a:solidFill>
                  <a:schemeClr val="bg1"/>
                </a:solidFill>
              </a:rPr>
              <a:t>Ambiente</a:t>
            </a:r>
          </a:p>
        </p:txBody>
      </p:sp>
      <p:sp>
        <p:nvSpPr>
          <p:cNvPr id="12" name="11 CuadroTexto"/>
          <p:cNvSpPr txBox="1"/>
          <p:nvPr/>
        </p:nvSpPr>
        <p:spPr>
          <a:xfrm>
            <a:off x="353010" y="1844824"/>
            <a:ext cx="3666645" cy="646331"/>
          </a:xfrm>
          <a:prstGeom prst="rect">
            <a:avLst/>
          </a:prstGeom>
          <a:noFill/>
        </p:spPr>
        <p:txBody>
          <a:bodyPr wrap="none" rtlCol="0">
            <a:spAutoFit/>
          </a:bodyPr>
          <a:lstStyle/>
          <a:p>
            <a:r>
              <a:rPr lang="es-AR" sz="3600" b="1" dirty="0"/>
              <a:t>MODELO ESENCIAL</a:t>
            </a:r>
          </a:p>
        </p:txBody>
      </p:sp>
      <p:cxnSp>
        <p:nvCxnSpPr>
          <p:cNvPr id="14" name="13 Conector recto de flecha"/>
          <p:cNvCxnSpPr/>
          <p:nvPr/>
        </p:nvCxnSpPr>
        <p:spPr>
          <a:xfrm>
            <a:off x="8047573" y="2870648"/>
            <a:ext cx="200886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flipH="1">
            <a:off x="2135560" y="4365104"/>
            <a:ext cx="3487406"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263352" y="5589240"/>
            <a:ext cx="3089244" cy="400110"/>
          </a:xfrm>
          <a:prstGeom prst="rect">
            <a:avLst/>
          </a:prstGeom>
          <a:noFill/>
        </p:spPr>
        <p:txBody>
          <a:bodyPr wrap="none" rtlCol="0">
            <a:spAutoFit/>
          </a:bodyPr>
          <a:lstStyle/>
          <a:p>
            <a:r>
              <a:rPr lang="es-AR" sz="2000" b="1" dirty="0"/>
              <a:t>Modelo de comportamiento</a:t>
            </a:r>
          </a:p>
        </p:txBody>
      </p:sp>
      <p:sp>
        <p:nvSpPr>
          <p:cNvPr id="19" name="18 CuadroTexto"/>
          <p:cNvSpPr txBox="1"/>
          <p:nvPr/>
        </p:nvSpPr>
        <p:spPr>
          <a:xfrm>
            <a:off x="10088403" y="2685982"/>
            <a:ext cx="2068323" cy="400110"/>
          </a:xfrm>
          <a:prstGeom prst="rect">
            <a:avLst/>
          </a:prstGeom>
          <a:noFill/>
        </p:spPr>
        <p:txBody>
          <a:bodyPr wrap="none" rtlCol="0">
            <a:spAutoFit/>
          </a:bodyPr>
          <a:lstStyle/>
          <a:p>
            <a:r>
              <a:rPr lang="es-AR" sz="2000" b="1" dirty="0"/>
              <a:t>Modelo ambiental</a:t>
            </a:r>
          </a:p>
        </p:txBody>
      </p:sp>
    </p:spTree>
    <p:extLst>
      <p:ext uri="{BB962C8B-B14F-4D97-AF65-F5344CB8AC3E}">
        <p14:creationId xmlns:p14="http://schemas.microsoft.com/office/powerpoint/2010/main" val="213916002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_tradnl" sz="4400" dirty="0"/>
              <a:t>Análisis Estructurado – Modelo Esencial</a:t>
            </a:r>
            <a:endParaRPr lang="es-ES" sz="4400" dirty="0"/>
          </a:p>
        </p:txBody>
      </p:sp>
      <p:sp>
        <p:nvSpPr>
          <p:cNvPr id="5" name="4 Marcador de texto"/>
          <p:cNvSpPr>
            <a:spLocks noGrp="1"/>
          </p:cNvSpPr>
          <p:nvPr>
            <p:ph sz="quarter" idx="1"/>
          </p:nvPr>
        </p:nvSpPr>
        <p:spPr>
          <a:xfrm>
            <a:off x="623392" y="1916832"/>
            <a:ext cx="10457224" cy="4716566"/>
          </a:xfrm>
        </p:spPr>
        <p:txBody>
          <a:bodyPr>
            <a:noAutofit/>
          </a:bodyPr>
          <a:lstStyle/>
          <a:p>
            <a:pPr lvl="1"/>
            <a:r>
              <a:rPr lang="es-ES" sz="2000" b="1" dirty="0">
                <a:solidFill>
                  <a:schemeClr val="tx1"/>
                </a:solidFill>
              </a:rPr>
              <a:t>Componentes:</a:t>
            </a:r>
          </a:p>
          <a:p>
            <a:pPr lvl="2"/>
            <a:r>
              <a:rPr lang="es-ES" sz="2000" b="1" u="sng" dirty="0">
                <a:solidFill>
                  <a:schemeClr val="tx1"/>
                </a:solidFill>
              </a:rPr>
              <a:t>1- Modelo Ambiental</a:t>
            </a:r>
          </a:p>
          <a:p>
            <a:pPr lvl="2"/>
            <a:r>
              <a:rPr lang="es-ES" sz="2000" dirty="0">
                <a:solidFill>
                  <a:schemeClr val="tx1"/>
                </a:solidFill>
              </a:rPr>
              <a:t>Define las interfaces entre el sistema y el ambiente donde el mismo se ejecuta.</a:t>
            </a:r>
          </a:p>
          <a:p>
            <a:pPr lvl="2"/>
            <a:endParaRPr lang="es-ES" sz="2000" dirty="0">
              <a:solidFill>
                <a:schemeClr val="tx1"/>
              </a:solidFill>
            </a:endParaRPr>
          </a:p>
          <a:p>
            <a:pPr lvl="5">
              <a:buNone/>
            </a:pPr>
            <a:r>
              <a:rPr lang="es-ES" sz="2000" b="1" dirty="0">
                <a:solidFill>
                  <a:schemeClr val="tx1"/>
                </a:solidFill>
              </a:rPr>
              <a:t>1.1 DECLARACIÓN DE PROPÓSITO</a:t>
            </a:r>
          </a:p>
          <a:p>
            <a:pPr lvl="5">
              <a:buNone/>
            </a:pPr>
            <a:r>
              <a:rPr lang="es-ES" sz="2000" b="1" dirty="0">
                <a:solidFill>
                  <a:schemeClr val="tx1"/>
                </a:solidFill>
              </a:rPr>
              <a:t>1.2 DIAGRAMA DE CONTEXTO</a:t>
            </a:r>
          </a:p>
          <a:p>
            <a:pPr lvl="5">
              <a:buNone/>
            </a:pPr>
            <a:r>
              <a:rPr lang="es-ES" sz="2000" b="1" dirty="0">
                <a:solidFill>
                  <a:schemeClr val="tx1"/>
                </a:solidFill>
              </a:rPr>
              <a:t>1.3 LISTA DE ACONTECIMIENTOS  </a:t>
            </a:r>
          </a:p>
          <a:p>
            <a:pPr lvl="3">
              <a:buNone/>
            </a:pPr>
            <a:endParaRPr lang="es-ES" sz="2000" dirty="0">
              <a:solidFill>
                <a:schemeClr val="tx1"/>
              </a:solidFill>
            </a:endParaRPr>
          </a:p>
          <a:p>
            <a:pPr lvl="3">
              <a:buNone/>
            </a:pPr>
            <a:endParaRPr lang="es-ES" sz="2000" dirty="0">
              <a:solidFill>
                <a:schemeClr val="tx1"/>
              </a:solidFill>
            </a:endParaRPr>
          </a:p>
          <a:p>
            <a:pPr lvl="2"/>
            <a:r>
              <a:rPr lang="es-ES" sz="2000" b="1" u="sng" dirty="0">
                <a:solidFill>
                  <a:schemeClr val="tx1"/>
                </a:solidFill>
              </a:rPr>
              <a:t>2- Modelo de comportamiento</a:t>
            </a:r>
          </a:p>
          <a:p>
            <a:pPr lvl="2"/>
            <a:r>
              <a:rPr lang="es-ES" sz="2000" dirty="0">
                <a:solidFill>
                  <a:schemeClr val="tx1"/>
                </a:solidFill>
              </a:rPr>
              <a:t>El modelo de comportamiento es la representación del comportamiento final que el sistema debe tener para manejar con éxito el ambiente, dentro de las especificaciones requeridas por el usuario.</a:t>
            </a:r>
          </a:p>
          <a:p>
            <a:pPr lvl="2"/>
            <a:endParaRPr lang="es-ES" sz="2000" b="1" u="sng" dirty="0">
              <a:solidFill>
                <a:schemeClr val="tx1"/>
              </a:solidFill>
            </a:endParaRPr>
          </a:p>
          <a:p>
            <a:pPr lvl="5">
              <a:buNone/>
            </a:pPr>
            <a:r>
              <a:rPr lang="es-ES" sz="2000" b="1" dirty="0">
                <a:solidFill>
                  <a:schemeClr val="tx1"/>
                </a:solidFill>
              </a:rPr>
              <a:t>DFD – DER – DD – DTE</a:t>
            </a: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2021</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11</a:t>
            </a:fld>
            <a:endParaRPr lang="es-ES"/>
          </a:p>
        </p:txBody>
      </p:sp>
    </p:spTree>
    <p:extLst>
      <p:ext uri="{BB962C8B-B14F-4D97-AF65-F5344CB8AC3E}">
        <p14:creationId xmlns:p14="http://schemas.microsoft.com/office/powerpoint/2010/main" val="29434046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5">
                                            <p:txEl>
                                              <p:pRg st="1" end="1"/>
                                            </p:txEl>
                                          </p:spTgt>
                                        </p:tgtEl>
                                        <p:attrNameLst>
                                          <p:attrName>style.color</p:attrName>
                                        </p:attrNameLst>
                                      </p:cBhvr>
                                      <p:to>
                                        <a:schemeClr val="bg1"/>
                                      </p:to>
                                    </p:animClr>
                                    <p:animClr clrSpc="rgb" dir="cw">
                                      <p:cBhvr>
                                        <p:cTn id="7" dur="250" autoRev="1" fill="remove"/>
                                        <p:tgtEl>
                                          <p:spTgt spid="5">
                                            <p:txEl>
                                              <p:pRg st="1" end="1"/>
                                            </p:txEl>
                                          </p:spTgt>
                                        </p:tgtEl>
                                        <p:attrNameLst>
                                          <p:attrName>fillcolor</p:attrName>
                                        </p:attrNameLst>
                                      </p:cBhvr>
                                      <p:to>
                                        <a:schemeClr val="bg1"/>
                                      </p:to>
                                    </p:animClr>
                                    <p:set>
                                      <p:cBhvr>
                                        <p:cTn id="8" dur="250" autoRev="1" fill="remove"/>
                                        <p:tgtEl>
                                          <p:spTgt spid="5">
                                            <p:txEl>
                                              <p:pRg st="1" end="1"/>
                                            </p:txEl>
                                          </p:spTgt>
                                        </p:tgtEl>
                                        <p:attrNameLst>
                                          <p:attrName>fill.type</p:attrName>
                                        </p:attrNameLst>
                                      </p:cBhvr>
                                      <p:to>
                                        <p:strVal val="solid"/>
                                      </p:to>
                                    </p:set>
                                    <p:set>
                                      <p:cBhvr>
                                        <p:cTn id="9" dur="250" autoRev="1" fill="remove"/>
                                        <p:tgtEl>
                                          <p:spTgt spid="5">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nodeType="clickEffect">
                                  <p:stCondLst>
                                    <p:cond delay="0"/>
                                  </p:stCondLst>
                                  <p:childTnLst>
                                    <p:animClr clrSpc="rgb" dir="cw">
                                      <p:cBhvr override="childStyle">
                                        <p:cTn id="13" dur="250" autoRev="1" fill="remove"/>
                                        <p:tgtEl>
                                          <p:spTgt spid="5">
                                            <p:txEl>
                                              <p:pRg st="9" end="9"/>
                                            </p:txEl>
                                          </p:spTgt>
                                        </p:tgtEl>
                                        <p:attrNameLst>
                                          <p:attrName>style.color</p:attrName>
                                        </p:attrNameLst>
                                      </p:cBhvr>
                                      <p:to>
                                        <a:schemeClr val="bg1"/>
                                      </p:to>
                                    </p:animClr>
                                    <p:animClr clrSpc="rgb" dir="cw">
                                      <p:cBhvr>
                                        <p:cTn id="14" dur="250" autoRev="1" fill="remove"/>
                                        <p:tgtEl>
                                          <p:spTgt spid="5">
                                            <p:txEl>
                                              <p:pRg st="9" end="9"/>
                                            </p:txEl>
                                          </p:spTgt>
                                        </p:tgtEl>
                                        <p:attrNameLst>
                                          <p:attrName>fillcolor</p:attrName>
                                        </p:attrNameLst>
                                      </p:cBhvr>
                                      <p:to>
                                        <a:schemeClr val="bg1"/>
                                      </p:to>
                                    </p:animClr>
                                    <p:set>
                                      <p:cBhvr>
                                        <p:cTn id="15" dur="250" autoRev="1" fill="remove"/>
                                        <p:tgtEl>
                                          <p:spTgt spid="5">
                                            <p:txEl>
                                              <p:pRg st="9" end="9"/>
                                            </p:txEl>
                                          </p:spTgt>
                                        </p:tgtEl>
                                        <p:attrNameLst>
                                          <p:attrName>fill.type</p:attrName>
                                        </p:attrNameLst>
                                      </p:cBhvr>
                                      <p:to>
                                        <p:strVal val="solid"/>
                                      </p:to>
                                    </p:set>
                                    <p:set>
                                      <p:cBhvr>
                                        <p:cTn id="16" dur="250" autoRev="1" fill="remove"/>
                                        <p:tgtEl>
                                          <p:spTgt spid="5">
                                            <p:txEl>
                                              <p:pRg st="9" end="9"/>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nodeType="clickEffect">
                                  <p:stCondLst>
                                    <p:cond delay="0"/>
                                  </p:stCondLst>
                                  <p:childTnLst>
                                    <p:animClr clrSpc="rgb" dir="cw">
                                      <p:cBhvr override="childStyle">
                                        <p:cTn id="20" dur="250" autoRev="1" fill="remove"/>
                                        <p:tgtEl>
                                          <p:spTgt spid="5">
                                            <p:txEl>
                                              <p:pRg st="10" end="10"/>
                                            </p:txEl>
                                          </p:spTgt>
                                        </p:tgtEl>
                                        <p:attrNameLst>
                                          <p:attrName>style.color</p:attrName>
                                        </p:attrNameLst>
                                      </p:cBhvr>
                                      <p:to>
                                        <a:schemeClr val="bg1"/>
                                      </p:to>
                                    </p:animClr>
                                    <p:animClr clrSpc="rgb" dir="cw">
                                      <p:cBhvr>
                                        <p:cTn id="21" dur="250" autoRev="1" fill="remove"/>
                                        <p:tgtEl>
                                          <p:spTgt spid="5">
                                            <p:txEl>
                                              <p:pRg st="10" end="10"/>
                                            </p:txEl>
                                          </p:spTgt>
                                        </p:tgtEl>
                                        <p:attrNameLst>
                                          <p:attrName>fillcolor</p:attrName>
                                        </p:attrNameLst>
                                      </p:cBhvr>
                                      <p:to>
                                        <a:schemeClr val="bg1"/>
                                      </p:to>
                                    </p:animClr>
                                    <p:set>
                                      <p:cBhvr>
                                        <p:cTn id="22" dur="250" autoRev="1" fill="remove"/>
                                        <p:tgtEl>
                                          <p:spTgt spid="5">
                                            <p:txEl>
                                              <p:pRg st="10" end="10"/>
                                            </p:txEl>
                                          </p:spTgt>
                                        </p:tgtEl>
                                        <p:attrNameLst>
                                          <p:attrName>fill.type</p:attrName>
                                        </p:attrNameLst>
                                      </p:cBhvr>
                                      <p:to>
                                        <p:strVal val="solid"/>
                                      </p:to>
                                    </p:set>
                                    <p:set>
                                      <p:cBhvr>
                                        <p:cTn id="23" dur="250" autoRev="1" fill="remove"/>
                                        <p:tgtEl>
                                          <p:spTgt spid="5">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_tradnl" dirty="0"/>
              <a:t>Análisis Estructurado – Modelo Ambiental</a:t>
            </a:r>
            <a:endParaRPr lang="es-ES" dirty="0"/>
          </a:p>
        </p:txBody>
      </p:sp>
      <p:sp>
        <p:nvSpPr>
          <p:cNvPr id="5" name="4 Marcador de texto"/>
          <p:cNvSpPr>
            <a:spLocks noGrp="1"/>
          </p:cNvSpPr>
          <p:nvPr>
            <p:ph sz="quarter" idx="1"/>
          </p:nvPr>
        </p:nvSpPr>
        <p:spPr>
          <a:xfrm>
            <a:off x="407368" y="2202078"/>
            <a:ext cx="10153128" cy="4637112"/>
          </a:xfrm>
        </p:spPr>
        <p:txBody>
          <a:bodyPr>
            <a:normAutofit/>
          </a:bodyPr>
          <a:lstStyle/>
          <a:p>
            <a:pPr lvl="1" algn="just"/>
            <a:r>
              <a:rPr lang="es-ES" sz="2400" dirty="0">
                <a:solidFill>
                  <a:schemeClr val="tx1"/>
                </a:solidFill>
              </a:rPr>
              <a:t>La construcción de un modelo ambiental es lo primero y más importante en la construcción del modelo de requerimientos del usuario para el nuevo sistema</a:t>
            </a:r>
          </a:p>
          <a:p>
            <a:pPr lvl="1" algn="just"/>
            <a:r>
              <a:rPr lang="es-ES" sz="2400" dirty="0">
                <a:solidFill>
                  <a:schemeClr val="tx1"/>
                </a:solidFill>
              </a:rPr>
              <a:t>Pero a medida que encaramos un proyecto mayor, hay cientos de flujos, decenas de terminadores y la lista de acontecimientos crece y es difícil de manejarla.</a:t>
            </a:r>
          </a:p>
          <a:p>
            <a:pPr lvl="1" algn="just"/>
            <a:r>
              <a:rPr lang="es-ES" sz="2400" dirty="0">
                <a:solidFill>
                  <a:schemeClr val="tx1"/>
                </a:solidFill>
              </a:rPr>
              <a:t>Una vez concluido el modelo ambiental hay que chequearlo con los usuarios clave y con el grupo de análisis para que sea la base del modelo de comportamiento del sistema.</a:t>
            </a:r>
          </a:p>
          <a:p>
            <a:pPr lvl="1" algn="just"/>
            <a:endParaRPr lang="es-ES" sz="2400" dirty="0">
              <a:solidFill>
                <a:schemeClr val="tx1"/>
              </a:solidFill>
            </a:endParaRPr>
          </a:p>
          <a:p>
            <a:pPr algn="just"/>
            <a:endParaRPr lang="es-ES" sz="24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2021</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12</a:t>
            </a:fld>
            <a:endParaRPr lang="es-ES"/>
          </a:p>
        </p:txBody>
      </p:sp>
    </p:spTree>
    <p:extLst>
      <p:ext uri="{BB962C8B-B14F-4D97-AF65-F5344CB8AC3E}">
        <p14:creationId xmlns:p14="http://schemas.microsoft.com/office/powerpoint/2010/main" val="373944742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_tradnl" dirty="0"/>
              <a:t>Análisis Estructurado – Modelo ambiental</a:t>
            </a:r>
            <a:endParaRPr lang="es-ES" dirty="0"/>
          </a:p>
        </p:txBody>
      </p:sp>
      <p:sp>
        <p:nvSpPr>
          <p:cNvPr id="5" name="4 Marcador de texto"/>
          <p:cNvSpPr>
            <a:spLocks noGrp="1"/>
          </p:cNvSpPr>
          <p:nvPr>
            <p:ph sz="quarter" idx="1"/>
          </p:nvPr>
        </p:nvSpPr>
        <p:spPr>
          <a:xfrm>
            <a:off x="274692" y="1844824"/>
            <a:ext cx="10972800" cy="3744416"/>
          </a:xfrm>
        </p:spPr>
        <p:txBody>
          <a:bodyPr>
            <a:normAutofit/>
          </a:bodyPr>
          <a:lstStyle/>
          <a:p>
            <a:pPr lvl="3"/>
            <a:r>
              <a:rPr lang="es-ES" sz="2400" b="1" dirty="0">
                <a:solidFill>
                  <a:schemeClr val="tx1"/>
                </a:solidFill>
              </a:rPr>
              <a:t>1.1 DECLARACION DE PROPOSITOS</a:t>
            </a:r>
          </a:p>
          <a:p>
            <a:pPr lvl="3"/>
            <a:r>
              <a:rPr lang="es-ES" sz="2400" dirty="0">
                <a:solidFill>
                  <a:schemeClr val="tx1"/>
                </a:solidFill>
              </a:rPr>
              <a:t>En forma sintética (1 párrafo con 2 o 3 frases) debe indicarse el objetivo del sistema, de que es responsable el sistema</a:t>
            </a:r>
          </a:p>
          <a:p>
            <a:pPr lvl="3"/>
            <a:r>
              <a:rPr lang="es-ES" sz="2400" b="1" dirty="0">
                <a:solidFill>
                  <a:schemeClr val="tx1"/>
                </a:solidFill>
              </a:rPr>
              <a:t>1.2 DIAGRAMA DE CONTEXTO</a:t>
            </a:r>
          </a:p>
          <a:p>
            <a:pPr lvl="3"/>
            <a:r>
              <a:rPr lang="es-ES" sz="2400" dirty="0">
                <a:solidFill>
                  <a:schemeClr val="tx1"/>
                </a:solidFill>
              </a:rPr>
              <a:t>Es un caso especial de DFD donde el sistema se representa en una sola burbuja vinculada con las entidades externas y los almacenamientos externos</a:t>
            </a:r>
          </a:p>
          <a:p>
            <a:pPr lvl="1"/>
            <a:endParaRPr lang="es-ES" sz="2400" dirty="0">
              <a:solidFill>
                <a:schemeClr val="tx1"/>
              </a:solidFill>
            </a:endParaRPr>
          </a:p>
          <a:p>
            <a:endParaRPr lang="es-ES" sz="24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2021</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13</a:t>
            </a:fld>
            <a:endParaRPr lang="es-ES"/>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4293096"/>
            <a:ext cx="6230466" cy="2409114"/>
          </a:xfrm>
          <a:prstGeom prst="rect">
            <a:avLst/>
          </a:prstGeom>
        </p:spPr>
      </p:pic>
    </p:spTree>
    <p:extLst>
      <p:ext uri="{BB962C8B-B14F-4D97-AF65-F5344CB8AC3E}">
        <p14:creationId xmlns:p14="http://schemas.microsoft.com/office/powerpoint/2010/main" val="160733321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160000" cy="1143000"/>
          </a:xfrm>
        </p:spPr>
        <p:txBody>
          <a:bodyPr>
            <a:noAutofit/>
          </a:bodyPr>
          <a:lstStyle/>
          <a:p>
            <a:r>
              <a:rPr lang="es-ES_tradnl" sz="3200" dirty="0"/>
              <a:t>Análisis Estructurado – Modelo ambiental</a:t>
            </a:r>
            <a:endParaRPr lang="es-ES" sz="3200" dirty="0"/>
          </a:p>
        </p:txBody>
      </p:sp>
      <p:sp>
        <p:nvSpPr>
          <p:cNvPr id="5" name="4 Marcador de texto"/>
          <p:cNvSpPr>
            <a:spLocks noGrp="1"/>
          </p:cNvSpPr>
          <p:nvPr>
            <p:ph sz="quarter" idx="1"/>
          </p:nvPr>
        </p:nvSpPr>
        <p:spPr>
          <a:xfrm>
            <a:off x="335360" y="1856096"/>
            <a:ext cx="10972800" cy="4237200"/>
          </a:xfrm>
        </p:spPr>
        <p:txBody>
          <a:bodyPr>
            <a:normAutofit/>
          </a:bodyPr>
          <a:lstStyle/>
          <a:p>
            <a:pPr lvl="3"/>
            <a:endParaRPr lang="es-ES" sz="2400" b="1" dirty="0">
              <a:solidFill>
                <a:schemeClr val="tx1"/>
              </a:solidFill>
            </a:endParaRPr>
          </a:p>
          <a:p>
            <a:pPr lvl="3"/>
            <a:r>
              <a:rPr lang="es-ES" sz="2400" b="1" dirty="0">
                <a:solidFill>
                  <a:schemeClr val="tx1"/>
                </a:solidFill>
              </a:rPr>
              <a:t>1.3 LISTA DE ACONTECIMIENTOS  </a:t>
            </a:r>
          </a:p>
          <a:p>
            <a:pPr lvl="3"/>
            <a:r>
              <a:rPr lang="es-ES" sz="2400" dirty="0">
                <a:solidFill>
                  <a:schemeClr val="tx1"/>
                </a:solidFill>
              </a:rPr>
              <a:t>Se trata de un listado de eventos (“estímulos”) a los que el sistema debe responder.</a:t>
            </a:r>
          </a:p>
          <a:p>
            <a:pPr lvl="3"/>
            <a:r>
              <a:rPr lang="es-ES" sz="2400" dirty="0">
                <a:solidFill>
                  <a:schemeClr val="tx1"/>
                </a:solidFill>
              </a:rPr>
              <a:t>Tipos de Acontecimientos:</a:t>
            </a:r>
          </a:p>
          <a:p>
            <a:pPr lvl="5"/>
            <a:r>
              <a:rPr lang="es-AR" sz="2400" dirty="0">
                <a:solidFill>
                  <a:schemeClr val="tx1"/>
                </a:solidFill>
                <a:cs typeface="Times New Roman" pitchFamily="18" charset="0"/>
              </a:rPr>
              <a:t>Flujo (F): llega algún o algunos datos al sistema</a:t>
            </a:r>
          </a:p>
          <a:p>
            <a:pPr lvl="5"/>
            <a:r>
              <a:rPr lang="es-AR" sz="2400" dirty="0">
                <a:solidFill>
                  <a:schemeClr val="tx1"/>
                </a:solidFill>
                <a:cs typeface="Times New Roman" pitchFamily="18" charset="0"/>
              </a:rPr>
              <a:t>Temporales (T): comienzan con la llegada de un momento dado en el tiempo.</a:t>
            </a:r>
          </a:p>
          <a:p>
            <a:pPr lvl="5"/>
            <a:r>
              <a:rPr lang="es-AR" sz="2400" dirty="0">
                <a:solidFill>
                  <a:schemeClr val="tx1"/>
                </a:solidFill>
                <a:cs typeface="Times New Roman" pitchFamily="18" charset="0"/>
              </a:rPr>
              <a:t>Control (C).</a:t>
            </a:r>
            <a:endParaRPr lang="es-ES" sz="2400" dirty="0">
              <a:solidFill>
                <a:schemeClr val="tx1"/>
              </a:solidFill>
              <a:cs typeface="Times New Roman" pitchFamily="18" charset="0"/>
            </a:endParaRPr>
          </a:p>
          <a:p>
            <a:pPr lvl="1"/>
            <a:endParaRPr lang="es-ES_tradnl" sz="2400" dirty="0">
              <a:solidFill>
                <a:schemeClr val="tx1"/>
              </a:solidFill>
            </a:endParaRPr>
          </a:p>
          <a:p>
            <a:pPr lvl="1"/>
            <a:endParaRPr lang="es-ES" sz="2400" dirty="0">
              <a:solidFill>
                <a:schemeClr val="tx1"/>
              </a:solidFill>
            </a:endParaRPr>
          </a:p>
          <a:p>
            <a:endParaRPr lang="es-ES" sz="24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solidFill>
                  <a:schemeClr val="accent1">
                    <a:lumMod val="75000"/>
                  </a:schemeClr>
                </a:solidFill>
              </a:rPr>
              <a:t>Ingeniería de Software I  2021</a:t>
            </a:r>
            <a:endParaRPr lang="es-ES" dirty="0">
              <a:solidFill>
                <a:schemeClr val="accent1">
                  <a:lumMod val="75000"/>
                </a:schemeClr>
              </a:solidFill>
            </a:endParaRPr>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14</a:t>
            </a:fld>
            <a:endParaRPr lang="es-ES"/>
          </a:p>
        </p:txBody>
      </p:sp>
    </p:spTree>
    <p:extLst>
      <p:ext uri="{BB962C8B-B14F-4D97-AF65-F5344CB8AC3E}">
        <p14:creationId xmlns:p14="http://schemas.microsoft.com/office/powerpoint/2010/main" val="40881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384" y="260648"/>
            <a:ext cx="10160000" cy="1143000"/>
          </a:xfrm>
        </p:spPr>
        <p:txBody>
          <a:bodyPr>
            <a:noAutofit/>
          </a:bodyPr>
          <a:lstStyle/>
          <a:p>
            <a:r>
              <a:rPr lang="es-ES_tradnl" dirty="0"/>
              <a:t>Análisis Estructurado – </a:t>
            </a:r>
            <a:r>
              <a:rPr lang="es-ES_tradnl" b="1" dirty="0"/>
              <a:t>Modelo de Comportamiento</a:t>
            </a:r>
            <a:endParaRPr lang="es-ES" b="1" dirty="0"/>
          </a:p>
        </p:txBody>
      </p:sp>
      <p:sp>
        <p:nvSpPr>
          <p:cNvPr id="5" name="4 Marcador de texto"/>
          <p:cNvSpPr>
            <a:spLocks noGrp="1"/>
          </p:cNvSpPr>
          <p:nvPr>
            <p:ph sz="quarter" idx="1"/>
          </p:nvPr>
        </p:nvSpPr>
        <p:spPr>
          <a:xfrm>
            <a:off x="335360" y="1844824"/>
            <a:ext cx="10873208" cy="4637112"/>
          </a:xfrm>
        </p:spPr>
        <p:txBody>
          <a:bodyPr>
            <a:normAutofit/>
          </a:bodyPr>
          <a:lstStyle/>
          <a:p>
            <a:pPr lvl="2"/>
            <a:r>
              <a:rPr lang="es-ES" sz="2400" i="0" dirty="0">
                <a:solidFill>
                  <a:schemeClr val="tx1"/>
                </a:solidFill>
              </a:rPr>
              <a:t>El modelo preliminar de comportamiento contiene :</a:t>
            </a:r>
          </a:p>
          <a:p>
            <a:pPr lvl="3">
              <a:buFont typeface="Wingdings" panose="05000000000000000000" pitchFamily="2" charset="2"/>
              <a:buChar char="Ø"/>
            </a:pPr>
            <a:r>
              <a:rPr lang="es-ES" sz="2400" dirty="0">
                <a:solidFill>
                  <a:schemeClr val="tx1"/>
                </a:solidFill>
              </a:rPr>
              <a:t>Un diagrama preliminar de flujo de datos del sistema (DFD)</a:t>
            </a:r>
          </a:p>
          <a:p>
            <a:pPr lvl="3">
              <a:buFont typeface="Wingdings" panose="05000000000000000000" pitchFamily="2" charset="2"/>
              <a:buChar char="Ø"/>
            </a:pPr>
            <a:r>
              <a:rPr lang="es-ES" sz="2400" dirty="0">
                <a:solidFill>
                  <a:schemeClr val="tx1"/>
                </a:solidFill>
              </a:rPr>
              <a:t>Un diagrama preliminar de entidad-relación (DER)</a:t>
            </a:r>
          </a:p>
          <a:p>
            <a:pPr lvl="3">
              <a:buFont typeface="Wingdings" panose="05000000000000000000" pitchFamily="2" charset="2"/>
              <a:buChar char="Ø"/>
            </a:pPr>
            <a:r>
              <a:rPr lang="es-ES" sz="2400" dirty="0">
                <a:solidFill>
                  <a:schemeClr val="tx1"/>
                </a:solidFill>
              </a:rPr>
              <a:t>Una primer versión del diccionario de datos (DD)</a:t>
            </a:r>
          </a:p>
          <a:p>
            <a:pPr lvl="3">
              <a:buFont typeface="Wingdings" panose="05000000000000000000" pitchFamily="2" charset="2"/>
              <a:buChar char="Ø"/>
            </a:pPr>
            <a:r>
              <a:rPr lang="es-ES" sz="2400" dirty="0">
                <a:solidFill>
                  <a:schemeClr val="tx1"/>
                </a:solidFill>
              </a:rPr>
              <a:t>Un diagrama de transición de estados (DTE)</a:t>
            </a:r>
          </a:p>
          <a:p>
            <a:pPr lvl="3">
              <a:buFont typeface="Wingdings" panose="05000000000000000000" pitchFamily="2" charset="2"/>
              <a:buChar char="Ø"/>
            </a:pPr>
            <a:endParaRPr lang="es-ES" sz="2400" dirty="0">
              <a:solidFill>
                <a:schemeClr val="tx1"/>
              </a:solidFill>
            </a:endParaRPr>
          </a:p>
          <a:p>
            <a:pPr lvl="2"/>
            <a:r>
              <a:rPr lang="es-ES_tradnl" sz="2400" i="0" dirty="0">
                <a:solidFill>
                  <a:schemeClr val="tx1"/>
                </a:solidFill>
              </a:rPr>
              <a:t>El desarrollo descendente del modelo preliminar propone partir directamente del diagrama de contexto y obtener una primera versión (Nivel 0) del DFD. Problema: Parálisis del análisis.</a:t>
            </a:r>
          </a:p>
          <a:p>
            <a:pPr lvl="2"/>
            <a:r>
              <a:rPr lang="es-ES_tradnl" sz="2400" i="0" dirty="0" err="1">
                <a:solidFill>
                  <a:schemeClr val="tx1"/>
                </a:solidFill>
              </a:rPr>
              <a:t>Yourdon</a:t>
            </a:r>
            <a:r>
              <a:rPr lang="es-ES_tradnl" sz="2400" i="0" dirty="0">
                <a:solidFill>
                  <a:schemeClr val="tx1"/>
                </a:solidFill>
              </a:rPr>
              <a:t> propone partir de la lista de acontecimientos y obtener una primera versión (Nivel “N”) del DFD. Luego ir obteniendo los niveles superiores (N-1, N-2,…) hasta llegar al Nivel 0 y los niveles inferiores (N+1, N+2,…) hasta que no se pueda descender más.</a:t>
            </a:r>
            <a:endParaRPr lang="es-ES" sz="2400" i="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2021</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15</a:t>
            </a:fld>
            <a:endParaRPr lang="es-ES"/>
          </a:p>
        </p:txBody>
      </p:sp>
    </p:spTree>
    <p:extLst>
      <p:ext uri="{BB962C8B-B14F-4D97-AF65-F5344CB8AC3E}">
        <p14:creationId xmlns:p14="http://schemas.microsoft.com/office/powerpoint/2010/main" val="149844203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pie de página"/>
          <p:cNvSpPr>
            <a:spLocks noGrp="1"/>
          </p:cNvSpPr>
          <p:nvPr>
            <p:ph type="ftr" sz="quarter" idx="10"/>
          </p:nvPr>
        </p:nvSpPr>
        <p:spPr/>
        <p:txBody>
          <a:bodyPr/>
          <a:lstStyle/>
          <a:p>
            <a:r>
              <a:rPr lang="sv-SE" dirty="0"/>
              <a:t>Ingeniería de Software I  2021</a:t>
            </a:r>
            <a:endParaRPr lang="es-ES" dirty="0"/>
          </a:p>
        </p:txBody>
      </p:sp>
      <p:sp>
        <p:nvSpPr>
          <p:cNvPr id="5" name="4 Marcador de número de diapositiva"/>
          <p:cNvSpPr>
            <a:spLocks noGrp="1"/>
          </p:cNvSpPr>
          <p:nvPr>
            <p:ph type="sldNum" sz="quarter" idx="11"/>
          </p:nvPr>
        </p:nvSpPr>
        <p:spPr/>
        <p:txBody>
          <a:bodyPr/>
          <a:lstStyle/>
          <a:p>
            <a:fld id="{D7956DE5-555E-4934-BCC0-5089CC7F6817}" type="slidenum">
              <a:rPr lang="es-ES" smtClean="0">
                <a:solidFill>
                  <a:srgbClr val="C00000">
                    <a:alpha val="25000"/>
                  </a:srgbClr>
                </a:solidFill>
              </a:rPr>
              <a:pPr/>
              <a:t>16</a:t>
            </a:fld>
            <a:endParaRPr lang="es-ES">
              <a:solidFill>
                <a:srgbClr val="C00000">
                  <a:alpha val="25000"/>
                </a:srgbClr>
              </a:solidFill>
            </a:endParaRPr>
          </a:p>
        </p:txBody>
      </p:sp>
      <p:sp>
        <p:nvSpPr>
          <p:cNvPr id="6" name="1 Título"/>
          <p:cNvSpPr>
            <a:spLocks noGrp="1"/>
          </p:cNvSpPr>
          <p:nvPr>
            <p:ph type="title"/>
          </p:nvPr>
        </p:nvSpPr>
        <p:spPr/>
        <p:txBody>
          <a:bodyPr>
            <a:noAutofit/>
          </a:bodyPr>
          <a:lstStyle/>
          <a:p>
            <a:r>
              <a:rPr lang="es-ES_tradnl" dirty="0"/>
              <a:t>Análisis Estructurado – </a:t>
            </a:r>
            <a:r>
              <a:rPr lang="es-ES_tradnl" b="1" dirty="0"/>
              <a:t>Modelo de Comportamiento</a:t>
            </a:r>
            <a:endParaRPr lang="es-ES" b="1"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277"/>
          <a:stretch/>
        </p:blipFill>
        <p:spPr bwMode="auto">
          <a:xfrm>
            <a:off x="1266438" y="2114705"/>
            <a:ext cx="4253498" cy="3305015"/>
          </a:xfrm>
          <a:prstGeom prst="rect">
            <a:avLst/>
          </a:prstGeom>
          <a:noFill/>
          <a:ln>
            <a:noFill/>
          </a:ln>
          <a:effectLst>
            <a:innerShdw blurRad="114300">
              <a:prstClr val="black"/>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Monografias.com"/>
          <p:cNvPicPr>
            <a:picLocks noChangeAspect="1" noChangeArrowheads="1"/>
          </p:cNvPicPr>
          <p:nvPr/>
        </p:nvPicPr>
        <p:blipFill rotWithShape="1">
          <a:blip r:embed="rId3">
            <a:extLst>
              <a:ext uri="{28A0092B-C50C-407E-A947-70E740481C1C}">
                <a14:useLocalDpi xmlns:a14="http://schemas.microsoft.com/office/drawing/2010/main" val="0"/>
              </a:ext>
            </a:extLst>
          </a:blip>
          <a:srcRect l="8269" t="29420" r="6171" b="13700"/>
          <a:stretch/>
        </p:blipFill>
        <p:spPr bwMode="auto">
          <a:xfrm>
            <a:off x="6240016" y="2348880"/>
            <a:ext cx="4639818" cy="2793571"/>
          </a:xfrm>
          <a:prstGeom prst="rect">
            <a:avLst/>
          </a:prstGeom>
          <a:noFill/>
          <a:ln>
            <a:solidFill>
              <a:schemeClr val="bg2">
                <a:lumMod val="90000"/>
              </a:schemeClr>
            </a:solidFill>
          </a:ln>
          <a:effectLst>
            <a:innerShdw blurRad="63500" dist="50800" dir="162000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65420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1391056" cy="1143000"/>
          </a:xfrm>
        </p:spPr>
        <p:txBody>
          <a:bodyPr>
            <a:noAutofit/>
          </a:bodyPr>
          <a:lstStyle/>
          <a:p>
            <a:r>
              <a:rPr lang="es-ES_tradnl" dirty="0"/>
              <a:t>Análisis Estructurado – </a:t>
            </a:r>
            <a:r>
              <a:rPr lang="es-ES_tradnl" b="1" dirty="0"/>
              <a:t>Modelo de comportamiento</a:t>
            </a:r>
            <a:endParaRPr lang="es-ES" b="1" dirty="0"/>
          </a:p>
        </p:txBody>
      </p:sp>
      <p:sp>
        <p:nvSpPr>
          <p:cNvPr id="5" name="4 Marcador de texto"/>
          <p:cNvSpPr>
            <a:spLocks noGrp="1"/>
          </p:cNvSpPr>
          <p:nvPr>
            <p:ph sz="quarter" idx="1"/>
          </p:nvPr>
        </p:nvSpPr>
        <p:spPr>
          <a:xfrm>
            <a:off x="623392" y="1844824"/>
            <a:ext cx="8229600" cy="4637112"/>
          </a:xfrm>
        </p:spPr>
        <p:txBody>
          <a:bodyPr>
            <a:normAutofit/>
          </a:bodyPr>
          <a:lstStyle/>
          <a:p>
            <a:pPr lvl="2"/>
            <a:r>
              <a:rPr lang="es-ES_tradnl" sz="2800" b="1" dirty="0">
                <a:solidFill>
                  <a:schemeClr val="tx1"/>
                </a:solidFill>
              </a:rPr>
              <a:t>Nivelación de un DFD</a:t>
            </a:r>
          </a:p>
          <a:p>
            <a:pPr lvl="3"/>
            <a:r>
              <a:rPr lang="es-ES" sz="2400" dirty="0">
                <a:solidFill>
                  <a:schemeClr val="tx1"/>
                </a:solidFill>
              </a:rPr>
              <a:t>A partir del DFD preliminar se realizan nivelaciones</a:t>
            </a:r>
          </a:p>
          <a:p>
            <a:pPr lvl="3"/>
            <a:endParaRPr lang="es-ES" sz="2400" dirty="0">
              <a:solidFill>
                <a:schemeClr val="tx1"/>
              </a:solidFill>
            </a:endParaRPr>
          </a:p>
          <a:p>
            <a:pPr lvl="3"/>
            <a:r>
              <a:rPr lang="es-ES" sz="2400" b="1" dirty="0">
                <a:solidFill>
                  <a:schemeClr val="tx1"/>
                </a:solidFill>
              </a:rPr>
              <a:t>Ascendentes </a:t>
            </a:r>
          </a:p>
          <a:p>
            <a:pPr lvl="4"/>
            <a:r>
              <a:rPr lang="es-ES" sz="2000" dirty="0">
                <a:solidFill>
                  <a:schemeClr val="tx1"/>
                </a:solidFill>
              </a:rPr>
              <a:t>Agrupa las burbujas con algún criterio</a:t>
            </a:r>
          </a:p>
          <a:p>
            <a:pPr lvl="3"/>
            <a:r>
              <a:rPr lang="es-ES" sz="2400" b="1" dirty="0">
                <a:solidFill>
                  <a:schemeClr val="tx1"/>
                </a:solidFill>
              </a:rPr>
              <a:t>Descendentes </a:t>
            </a:r>
          </a:p>
          <a:p>
            <a:pPr lvl="4"/>
            <a:r>
              <a:rPr lang="es-ES" sz="2000" dirty="0">
                <a:solidFill>
                  <a:schemeClr val="tx1"/>
                </a:solidFill>
              </a:rPr>
              <a:t>Descompone las burbujas funcionalmente</a:t>
            </a: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2021</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17</a:t>
            </a:fld>
            <a:endParaRPr lang="es-ES"/>
          </a:p>
        </p:txBody>
      </p:sp>
    </p:spTree>
    <p:extLst>
      <p:ext uri="{BB962C8B-B14F-4D97-AF65-F5344CB8AC3E}">
        <p14:creationId xmlns:p14="http://schemas.microsoft.com/office/powerpoint/2010/main" val="271421188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s-AR" dirty="0"/>
              <a:t>Modelos de Proceso</a:t>
            </a:r>
          </a:p>
        </p:txBody>
      </p:sp>
      <p:sp>
        <p:nvSpPr>
          <p:cNvPr id="4" name="3 Marcador de pie de página"/>
          <p:cNvSpPr>
            <a:spLocks noGrp="1"/>
          </p:cNvSpPr>
          <p:nvPr>
            <p:ph type="ftr" sz="quarter" idx="11"/>
          </p:nvPr>
        </p:nvSpPr>
        <p:spPr/>
        <p:txBody>
          <a:bodyPr/>
          <a:lstStyle/>
          <a:p>
            <a:r>
              <a:rPr lang="sv-SE" dirty="0"/>
              <a:t>Ingeniería de Software I  2021</a:t>
            </a:r>
            <a:endParaRPr lang="es-ES" dirty="0"/>
          </a:p>
        </p:txBody>
      </p:sp>
      <p:sp>
        <p:nvSpPr>
          <p:cNvPr id="5" name="4 Marcador de número de diapositiva"/>
          <p:cNvSpPr>
            <a:spLocks noGrp="1"/>
          </p:cNvSpPr>
          <p:nvPr>
            <p:ph type="sldNum" sz="quarter" idx="12"/>
          </p:nvPr>
        </p:nvSpPr>
        <p:spPr/>
        <p:txBody>
          <a:bodyPr/>
          <a:lstStyle/>
          <a:p>
            <a:fld id="{D7956DE5-555E-4934-BCC0-5089CC7F6817}" type="slidenum">
              <a:rPr lang="es-ES" smtClean="0"/>
              <a:pPr/>
              <a:t>18</a:t>
            </a:fld>
            <a:endParaRPr lang="es-ES"/>
          </a:p>
        </p:txBody>
      </p:sp>
    </p:spTree>
    <p:extLst>
      <p:ext uri="{BB962C8B-B14F-4D97-AF65-F5344CB8AC3E}">
        <p14:creationId xmlns:p14="http://schemas.microsoft.com/office/powerpoint/2010/main" val="186041519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Proceso</a:t>
            </a:r>
            <a:endParaRPr lang="es-ES" sz="4400" dirty="0"/>
          </a:p>
        </p:txBody>
      </p:sp>
      <p:sp>
        <p:nvSpPr>
          <p:cNvPr id="10" name="Marcador de número de diapositiva 9"/>
          <p:cNvSpPr>
            <a:spLocks noGrp="1"/>
          </p:cNvSpPr>
          <p:nvPr>
            <p:ph type="sldNum" sz="quarter" idx="12"/>
          </p:nvPr>
        </p:nvSpPr>
        <p:spPr/>
        <p:txBody>
          <a:bodyPr/>
          <a:lstStyle/>
          <a:p>
            <a:fld id="{D7956DE5-555E-4934-BCC0-5089CC7F6817}" type="slidenum">
              <a:rPr lang="es-ES" smtClean="0"/>
              <a:pPr/>
              <a:t>19</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a:xfrm>
            <a:off x="623392" y="1902577"/>
            <a:ext cx="10513168" cy="4478753"/>
          </a:xfrm>
        </p:spPr>
        <p:txBody>
          <a:bodyPr>
            <a:normAutofit/>
          </a:bodyPr>
          <a:lstStyle/>
          <a:p>
            <a:r>
              <a:rPr lang="es-ES" sz="2000" dirty="0"/>
              <a:t>Cuando proveemos un servicio o creamos un producto, siempre seguimos una secuencia de pasos para realizar un conjunto de tareas.</a:t>
            </a:r>
          </a:p>
          <a:p>
            <a:r>
              <a:rPr lang="es-ES" sz="2000" dirty="0"/>
              <a:t>Las tareas son realizadas usualmente en el mismo orden.</a:t>
            </a:r>
          </a:p>
          <a:p>
            <a:r>
              <a:rPr lang="es-ES" sz="2000" dirty="0"/>
              <a:t>Por ejemplo, no se puede </a:t>
            </a:r>
            <a:r>
              <a:rPr lang="es-AR" sz="2000" dirty="0"/>
              <a:t>cocinar una torta antes de que todos los ingredientes sean mezclados.</a:t>
            </a:r>
          </a:p>
          <a:p>
            <a:r>
              <a:rPr lang="es-AR" sz="2000" dirty="0"/>
              <a:t>Se puede pensar que un “conjunto ordenado de tareas” como un proceso.</a:t>
            </a:r>
            <a:endParaRPr lang="es-ES" sz="2000"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198" y="3674533"/>
            <a:ext cx="2836333" cy="2836333"/>
          </a:xfrm>
          <a:prstGeom prst="rect">
            <a:avLst/>
          </a:prstGeom>
        </p:spPr>
      </p:pic>
    </p:spTree>
    <p:extLst>
      <p:ext uri="{BB962C8B-B14F-4D97-AF65-F5344CB8AC3E}">
        <p14:creationId xmlns:p14="http://schemas.microsoft.com/office/powerpoint/2010/main" val="2165183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a:t>Técnicas de Especificación de Requerimientos</a:t>
            </a:r>
            <a:endParaRPr lang="es-ES" dirty="0"/>
          </a:p>
        </p:txBody>
      </p:sp>
      <p:sp>
        <p:nvSpPr>
          <p:cNvPr id="7" name="6 Marcador de texto"/>
          <p:cNvSpPr>
            <a:spLocks noGrp="1"/>
          </p:cNvSpPr>
          <p:nvPr>
            <p:ph type="body" sz="half" idx="2"/>
          </p:nvPr>
        </p:nvSpPr>
        <p:spPr>
          <a:xfrm>
            <a:off x="551384" y="4941168"/>
            <a:ext cx="9229344" cy="533400"/>
          </a:xfrm>
        </p:spPr>
        <p:txBody>
          <a:bodyPr>
            <a:noAutofit/>
          </a:bodyPr>
          <a:lstStyle/>
          <a:p>
            <a:r>
              <a:rPr lang="es-ES_tradnl" sz="4000" dirty="0"/>
              <a:t>Análisis Estructurado </a:t>
            </a:r>
          </a:p>
        </p:txBody>
      </p:sp>
      <p:sp>
        <p:nvSpPr>
          <p:cNvPr id="3" name="Marcador de pie de página 2"/>
          <p:cNvSpPr>
            <a:spLocks noGrp="1"/>
          </p:cNvSpPr>
          <p:nvPr>
            <p:ph type="ftr" sz="quarter" idx="11"/>
          </p:nvPr>
        </p:nvSpPr>
        <p:spPr/>
        <p:txBody>
          <a:bodyPr/>
          <a:lstStyle/>
          <a:p>
            <a:r>
              <a:rPr lang="sv-SE" dirty="0"/>
              <a:t>Ingeniería de Software I  2021</a:t>
            </a:r>
            <a:endParaRPr lang="es-ES" dirty="0"/>
          </a:p>
        </p:txBody>
      </p:sp>
      <p:sp>
        <p:nvSpPr>
          <p:cNvPr id="4" name="Marcador de número de diapositiva 3"/>
          <p:cNvSpPr>
            <a:spLocks noGrp="1"/>
          </p:cNvSpPr>
          <p:nvPr>
            <p:ph type="sldNum" sz="quarter" idx="12"/>
          </p:nvPr>
        </p:nvSpPr>
        <p:spPr/>
        <p:txBody>
          <a:bodyPr/>
          <a:lstStyle/>
          <a:p>
            <a:fld id="{9309AEDA-1D6C-44D3-8BB0-A178BBA71291}" type="slidenum">
              <a:rPr lang="es-ES" smtClean="0"/>
              <a:pPr/>
              <a:t>2</a:t>
            </a:fld>
            <a:endParaRPr lang="es-ES" dirty="0"/>
          </a:p>
        </p:txBody>
      </p:sp>
    </p:spTree>
    <p:extLst>
      <p:ext uri="{BB962C8B-B14F-4D97-AF65-F5344CB8AC3E}">
        <p14:creationId xmlns:p14="http://schemas.microsoft.com/office/powerpoint/2010/main" val="306285436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z="4400" dirty="0"/>
              <a:t>¿Qué es un proceso </a:t>
            </a:r>
            <a:r>
              <a:rPr lang="es-ES_tradnl" sz="4400" u="sng" dirty="0"/>
              <a:t>de software</a:t>
            </a:r>
            <a:r>
              <a:rPr lang="es-ES_tradnl" sz="4400" dirty="0"/>
              <a:t>?</a:t>
            </a:r>
            <a:endParaRPr lang="es-ES" sz="4400" dirty="0"/>
          </a:p>
        </p:txBody>
      </p:sp>
      <p:sp>
        <p:nvSpPr>
          <p:cNvPr id="5" name="Marcador de número de diapositiva 4"/>
          <p:cNvSpPr>
            <a:spLocks noGrp="1"/>
          </p:cNvSpPr>
          <p:nvPr>
            <p:ph type="sldNum" sz="quarter" idx="12"/>
          </p:nvPr>
        </p:nvSpPr>
        <p:spPr/>
        <p:txBody>
          <a:bodyPr/>
          <a:lstStyle/>
          <a:p>
            <a:fld id="{D7956DE5-555E-4934-BCC0-5089CC7F6817}" type="slidenum">
              <a:rPr lang="es-ES" smtClean="0"/>
              <a:pPr/>
              <a:t>20</a:t>
            </a:fld>
            <a:endParaRPr lang="es-ES"/>
          </a:p>
        </p:txBody>
      </p:sp>
      <p:sp>
        <p:nvSpPr>
          <p:cNvPr id="4" name="3 Marcador de texto"/>
          <p:cNvSpPr>
            <a:spLocks noGrp="1"/>
          </p:cNvSpPr>
          <p:nvPr>
            <p:ph type="body" sz="quarter" idx="14"/>
          </p:nvPr>
        </p:nvSpPr>
        <p:spPr/>
        <p:txBody>
          <a:bodyPr/>
          <a:lstStyle/>
          <a:p>
            <a:r>
              <a:rPr lang="es-ES_tradnl"/>
              <a:t>Sommerville – Capítulo 2</a:t>
            </a:r>
            <a:endParaRPr lang="es-ES"/>
          </a:p>
          <a:p>
            <a:endParaRPr lang="es-ES" dirty="0"/>
          </a:p>
        </p:txBody>
      </p:sp>
      <p:sp>
        <p:nvSpPr>
          <p:cNvPr id="3" name="2 Marcador de contenido"/>
          <p:cNvSpPr>
            <a:spLocks noGrp="1"/>
          </p:cNvSpPr>
          <p:nvPr>
            <p:ph type="body" sz="quarter" idx="13"/>
          </p:nvPr>
        </p:nvSpPr>
        <p:spPr/>
        <p:txBody>
          <a:bodyPr>
            <a:normAutofit/>
          </a:bodyPr>
          <a:lstStyle/>
          <a:p>
            <a:r>
              <a:rPr lang="es-ES_tradnl" sz="2000" dirty="0"/>
              <a:t>Es un conjunto de actividades y resultados asociados que producen un producto de software.</a:t>
            </a:r>
          </a:p>
          <a:p>
            <a:pPr lvl="1"/>
            <a:endParaRPr lang="es-ES" sz="2000" dirty="0"/>
          </a:p>
        </p:txBody>
      </p:sp>
      <p:sp>
        <p:nvSpPr>
          <p:cNvPr id="16" name="Marcador de pie de página 15"/>
          <p:cNvSpPr>
            <a:spLocks noGrp="1"/>
          </p:cNvSpPr>
          <p:nvPr>
            <p:ph type="ftr" sz="quarter" idx="3"/>
          </p:nvPr>
        </p:nvSpPr>
        <p:spPr/>
        <p:txBody>
          <a:bodyPr/>
          <a:lstStyle/>
          <a:p>
            <a:r>
              <a:rPr lang="sv-SE" dirty="0"/>
              <a:t>Ingeniería de Software I  2021</a:t>
            </a:r>
            <a:endParaRPr lang="es-ES" dirty="0"/>
          </a:p>
        </p:txBody>
      </p:sp>
      <p:pic>
        <p:nvPicPr>
          <p:cNvPr id="1026" name="Picture 2" descr="http://blog.utm.edu.ec/maricelapinargote/files/2009/10/proceso-del-software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46" t="32594" r="-7644" b="407"/>
          <a:stretch/>
        </p:blipFill>
        <p:spPr bwMode="auto">
          <a:xfrm>
            <a:off x="2484746" y="3068960"/>
            <a:ext cx="7416824" cy="2664296"/>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4452912" y="5445224"/>
            <a:ext cx="20292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noFill/>
            </a:endParaRPr>
          </a:p>
        </p:txBody>
      </p:sp>
      <p:sp>
        <p:nvSpPr>
          <p:cNvPr id="11" name="Rectángulo 10"/>
          <p:cNvSpPr/>
          <p:nvPr/>
        </p:nvSpPr>
        <p:spPr>
          <a:xfrm>
            <a:off x="8688288" y="5517232"/>
            <a:ext cx="20292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86634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z="4400" dirty="0"/>
              <a:t>¿Qué es un modelo de proceso de software?</a:t>
            </a:r>
            <a:endParaRPr lang="es-AR" sz="4400" dirty="0"/>
          </a:p>
        </p:txBody>
      </p:sp>
      <p:sp>
        <p:nvSpPr>
          <p:cNvPr id="3" name="Marcador de número de diapositiva 2"/>
          <p:cNvSpPr>
            <a:spLocks noGrp="1"/>
          </p:cNvSpPr>
          <p:nvPr>
            <p:ph type="sldNum" sz="quarter" idx="12"/>
          </p:nvPr>
        </p:nvSpPr>
        <p:spPr/>
        <p:txBody>
          <a:bodyPr/>
          <a:lstStyle/>
          <a:p>
            <a:fld id="{D7956DE5-555E-4934-BCC0-5089CC7F6817}" type="slidenum">
              <a:rPr lang="es-ES" smtClean="0"/>
              <a:pPr/>
              <a:t>21</a:t>
            </a:fld>
            <a:endParaRPr lang="es-ES"/>
          </a:p>
        </p:txBody>
      </p:sp>
      <p:sp>
        <p:nvSpPr>
          <p:cNvPr id="6" name="5 Marcador de texto"/>
          <p:cNvSpPr>
            <a:spLocks noGrp="1"/>
          </p:cNvSpPr>
          <p:nvPr>
            <p:ph type="body" sz="quarter" idx="14"/>
          </p:nvPr>
        </p:nvSpPr>
        <p:spPr/>
        <p:txBody>
          <a:bodyPr/>
          <a:lstStyle/>
          <a:p>
            <a:r>
              <a:rPr lang="es-ES_tradnl"/>
              <a:t>Sommerville – Capítulo 1</a:t>
            </a:r>
            <a:endParaRPr lang="es-ES" dirty="0"/>
          </a:p>
        </p:txBody>
      </p:sp>
      <p:sp>
        <p:nvSpPr>
          <p:cNvPr id="5" name="4 Marcador de texto"/>
          <p:cNvSpPr>
            <a:spLocks noGrp="1"/>
          </p:cNvSpPr>
          <p:nvPr>
            <p:ph type="body" sz="quarter" idx="13"/>
          </p:nvPr>
        </p:nvSpPr>
        <p:spPr/>
        <p:txBody>
          <a:bodyPr>
            <a:normAutofit/>
          </a:bodyPr>
          <a:lstStyle/>
          <a:p>
            <a:r>
              <a:rPr lang="es-AR" sz="2000" dirty="0"/>
              <a:t>Es una representación simplificada de un proceso de software que presenta una visión de ese proceso.</a:t>
            </a:r>
          </a:p>
          <a:p>
            <a:r>
              <a:rPr lang="es-AR" sz="2000" dirty="0"/>
              <a:t>Estos modelos pueden incluir actividades que son partes de los procesos y productos de software, y el papel de las personas involucradas.</a:t>
            </a:r>
          </a:p>
        </p:txBody>
      </p:sp>
      <p:sp>
        <p:nvSpPr>
          <p:cNvPr id="15" name="Marcador de pie de página 14"/>
          <p:cNvSpPr>
            <a:spLocks noGrp="1"/>
          </p:cNvSpPr>
          <p:nvPr>
            <p:ph type="ftr" sz="quarter" idx="3"/>
          </p:nvPr>
        </p:nvSpPr>
        <p:spPr/>
        <p:txBody>
          <a:bodyPr/>
          <a:lstStyle/>
          <a:p>
            <a:r>
              <a:rPr lang="sv-SE" dirty="0"/>
              <a:t>Ingeniería de Software I  2021</a:t>
            </a:r>
            <a:endParaRPr lang="es-ES" dirty="0"/>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95000"/>
                    </a14:imgEffect>
                    <a14:imgEffect>
                      <a14:brightnessContrast bright="40000" contrast="-27000"/>
                    </a14:imgEffect>
                  </a14:imgLayer>
                </a14:imgProps>
              </a:ext>
              <a:ext uri="{28A0092B-C50C-407E-A947-70E740481C1C}">
                <a14:useLocalDpi xmlns:a14="http://schemas.microsoft.com/office/drawing/2010/main" val="0"/>
              </a:ext>
            </a:extLst>
          </a:blip>
          <a:srcRect/>
          <a:stretch>
            <a:fillRect/>
          </a:stretch>
        </p:blipFill>
        <p:spPr bwMode="auto">
          <a:xfrm>
            <a:off x="3647728" y="2996952"/>
            <a:ext cx="3562350"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9858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Modelos de Proceso</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22</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Autofit/>
          </a:bodyPr>
          <a:lstStyle/>
          <a:p>
            <a:pPr lvl="1"/>
            <a:r>
              <a:rPr lang="es-ES_tradnl" sz="2800" dirty="0"/>
              <a:t>Características</a:t>
            </a:r>
          </a:p>
          <a:p>
            <a:pPr lvl="2">
              <a:buFont typeface="Wingdings" panose="05000000000000000000" pitchFamily="2" charset="2"/>
              <a:buChar char="Ø"/>
            </a:pPr>
            <a:r>
              <a:rPr lang="es-ES" sz="2400" dirty="0"/>
              <a:t>Establece todas las actividades.</a:t>
            </a:r>
          </a:p>
          <a:p>
            <a:pPr lvl="2">
              <a:buFont typeface="Wingdings" panose="05000000000000000000" pitchFamily="2" charset="2"/>
              <a:buChar char="Ø"/>
            </a:pPr>
            <a:r>
              <a:rPr lang="es-ES" sz="2400" dirty="0"/>
              <a:t>Utiliza recursos, está sujeto a restricciones y genera productos intermedios y finales.</a:t>
            </a:r>
          </a:p>
          <a:p>
            <a:pPr lvl="2">
              <a:buFont typeface="Wingdings" panose="05000000000000000000" pitchFamily="2" charset="2"/>
              <a:buChar char="Ø"/>
            </a:pPr>
            <a:r>
              <a:rPr lang="es-ES" sz="2400" dirty="0"/>
              <a:t>Puede estar compuesto por subprocesos.</a:t>
            </a:r>
          </a:p>
          <a:p>
            <a:pPr lvl="2">
              <a:buFont typeface="Wingdings" panose="05000000000000000000" pitchFamily="2" charset="2"/>
              <a:buChar char="Ø"/>
            </a:pPr>
            <a:r>
              <a:rPr lang="es-ES" sz="2400" dirty="0"/>
              <a:t>Cada actividad tiene entradas y salidas definidas.</a:t>
            </a:r>
          </a:p>
          <a:p>
            <a:pPr lvl="2">
              <a:buFont typeface="Wingdings" panose="05000000000000000000" pitchFamily="2" charset="2"/>
              <a:buChar char="Ø"/>
            </a:pPr>
            <a:r>
              <a:rPr lang="es-ES" sz="2400" dirty="0"/>
              <a:t>Las actividades se organizan en una secuencia.</a:t>
            </a:r>
          </a:p>
          <a:p>
            <a:pPr lvl="2">
              <a:buFont typeface="Wingdings" panose="05000000000000000000" pitchFamily="2" charset="2"/>
              <a:buChar char="Ø"/>
            </a:pPr>
            <a:r>
              <a:rPr lang="es-ES" sz="2400" dirty="0"/>
              <a:t>Existen principios que orientan sobre las metas de cada actividad.</a:t>
            </a:r>
          </a:p>
          <a:p>
            <a:pPr lvl="2">
              <a:buFont typeface="Wingdings" panose="05000000000000000000" pitchFamily="2" charset="2"/>
              <a:buChar char="Ø"/>
            </a:pPr>
            <a:r>
              <a:rPr lang="es-ES" sz="2400" dirty="0"/>
              <a:t>Las restricciones pueden aplicarse a una actividad, recurso o producto.</a:t>
            </a:r>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spTree>
    <p:extLst>
      <p:ext uri="{BB962C8B-B14F-4D97-AF65-F5344CB8AC3E}">
        <p14:creationId xmlns:p14="http://schemas.microsoft.com/office/powerpoint/2010/main" val="1177464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Modelos de Proceso</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23</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a:xfrm>
            <a:off x="623392" y="1902577"/>
            <a:ext cx="9793088" cy="2462527"/>
          </a:xfrm>
        </p:spPr>
        <p:txBody>
          <a:bodyPr>
            <a:normAutofit/>
          </a:bodyPr>
          <a:lstStyle/>
          <a:p>
            <a:r>
              <a:rPr lang="es-ES_tradnl" sz="2000" b="1" dirty="0"/>
              <a:t>Ciclo de vida </a:t>
            </a:r>
          </a:p>
          <a:p>
            <a:pPr lvl="1"/>
            <a:r>
              <a:rPr lang="es-ES_tradnl" sz="2000" dirty="0"/>
              <a:t>Proceso que implica la construcción de un producto</a:t>
            </a:r>
          </a:p>
          <a:p>
            <a:r>
              <a:rPr lang="es-ES_tradnl" sz="2000" b="1" dirty="0"/>
              <a:t>Ciclo de vida del Software</a:t>
            </a:r>
          </a:p>
          <a:p>
            <a:pPr lvl="1"/>
            <a:r>
              <a:rPr lang="es-ES_tradnl" sz="2000" dirty="0"/>
              <a:t>Describe la vida del producto de software desde su concepción hasta su implementación, entrega, utilización y mantenimiento</a:t>
            </a:r>
          </a:p>
          <a:p>
            <a:r>
              <a:rPr lang="es-ES_tradnl" sz="2000" b="1" dirty="0"/>
              <a:t>Modelos de proceso de software</a:t>
            </a:r>
          </a:p>
          <a:p>
            <a:pPr lvl="1"/>
            <a:r>
              <a:rPr lang="es-ES" sz="2000" dirty="0"/>
              <a:t>Es una representación abstracta de un proceso del software.</a:t>
            </a:r>
            <a:endParaRPr lang="es-ES" sz="1600" dirty="0"/>
          </a:p>
          <a:p>
            <a:pPr lvl="2"/>
            <a:endParaRPr lang="es-ES" sz="1600" dirty="0"/>
          </a:p>
          <a:p>
            <a:pPr lvl="1"/>
            <a:endParaRPr lang="es-ES_tradnl" sz="2000"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sp>
        <p:nvSpPr>
          <p:cNvPr id="11" name="10 CuadroTexto"/>
          <p:cNvSpPr txBox="1"/>
          <p:nvPr/>
        </p:nvSpPr>
        <p:spPr>
          <a:xfrm>
            <a:off x="5303912" y="5049670"/>
            <a:ext cx="2332818" cy="369332"/>
          </a:xfrm>
          <a:prstGeom prst="rect">
            <a:avLst/>
          </a:prstGeom>
          <a:noFill/>
        </p:spPr>
        <p:txBody>
          <a:bodyPr wrap="none" rtlCol="0">
            <a:spAutoFit/>
          </a:bodyPr>
          <a:lstStyle/>
          <a:p>
            <a:r>
              <a:rPr lang="es-ES_tradnl" dirty="0"/>
              <a:t>Términos Equivalentes </a:t>
            </a:r>
            <a:endParaRPr lang="es-ES" dirty="0"/>
          </a:p>
        </p:txBody>
      </p:sp>
      <p:sp>
        <p:nvSpPr>
          <p:cNvPr id="3" name="2 Rectángulo"/>
          <p:cNvSpPr/>
          <p:nvPr/>
        </p:nvSpPr>
        <p:spPr>
          <a:xfrm>
            <a:off x="767408" y="4714226"/>
            <a:ext cx="6096000" cy="1015663"/>
          </a:xfrm>
          <a:prstGeom prst="rect">
            <a:avLst/>
          </a:prstGeom>
        </p:spPr>
        <p:txBody>
          <a:bodyPr>
            <a:spAutoFit/>
          </a:bodyPr>
          <a:lstStyle/>
          <a:p>
            <a:pPr lvl="2"/>
            <a:r>
              <a:rPr lang="es-ES" sz="2000" dirty="0"/>
              <a:t>Modelo de proceso </a:t>
            </a:r>
          </a:p>
          <a:p>
            <a:pPr lvl="2"/>
            <a:r>
              <a:rPr lang="es-ES" sz="2000" dirty="0"/>
              <a:t>Paradigma de software          </a:t>
            </a:r>
          </a:p>
          <a:p>
            <a:pPr lvl="2"/>
            <a:r>
              <a:rPr lang="es-ES" sz="2000" dirty="0"/>
              <a:t>Ciclo de vida del software</a:t>
            </a:r>
          </a:p>
        </p:txBody>
      </p:sp>
      <p:sp>
        <p:nvSpPr>
          <p:cNvPr id="12" name="11 Cerrar llave"/>
          <p:cNvSpPr/>
          <p:nvPr/>
        </p:nvSpPr>
        <p:spPr>
          <a:xfrm>
            <a:off x="4871864" y="4688817"/>
            <a:ext cx="144016" cy="1091038"/>
          </a:xfrm>
          <a:prstGeom prst="rightBrac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Tree>
    <p:extLst>
      <p:ext uri="{BB962C8B-B14F-4D97-AF65-F5344CB8AC3E}">
        <p14:creationId xmlns:p14="http://schemas.microsoft.com/office/powerpoint/2010/main" val="96158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20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20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20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2000"/>
                                        <p:tgtEl>
                                          <p:spTgt spid="8">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2000"/>
                                        <p:tgtEl>
                                          <p:spTgt spid="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circle(in)">
                                      <p:cBhvr>
                                        <p:cTn id="31" dur="20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p:bldP spid="3"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Modelos de Proceso</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24</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r>
              <a:rPr lang="es-ES_tradnl" sz="2000" dirty="0"/>
              <a:t>Modelos </a:t>
            </a:r>
            <a:r>
              <a:rPr lang="es-ES_tradnl" sz="2000" b="1" dirty="0"/>
              <a:t>prescriptivos</a:t>
            </a:r>
          </a:p>
          <a:p>
            <a:pPr lvl="1"/>
            <a:r>
              <a:rPr lang="es-ES" sz="2000" dirty="0"/>
              <a:t>Prescriben un conjunto de elementos del proceso: actividades del marco de trabajo, acciones de la ingeniería del software, tareas, aseguramiento de la calidad y mecanismos de control.</a:t>
            </a:r>
          </a:p>
          <a:p>
            <a:pPr lvl="1"/>
            <a:r>
              <a:rPr lang="es-ES" sz="2000" dirty="0"/>
              <a:t>Cada modelo de proceso prescribe también un “flujo de trabajo”, es decir de qué forma los elementos del proceso se interrelacionan entre sí.</a:t>
            </a:r>
          </a:p>
          <a:p>
            <a:r>
              <a:rPr lang="es-ES_tradnl" sz="2000" dirty="0"/>
              <a:t>Modelos </a:t>
            </a:r>
            <a:r>
              <a:rPr lang="es-ES_tradnl" sz="2000" b="1" dirty="0"/>
              <a:t>descriptivos</a:t>
            </a:r>
          </a:p>
          <a:p>
            <a:pPr lvl="1"/>
            <a:r>
              <a:rPr lang="es-ES_tradnl" sz="2000" dirty="0"/>
              <a:t>Descripción en la forma en que se realizan en la realidad</a:t>
            </a:r>
          </a:p>
          <a:p>
            <a:pPr lvl="1"/>
            <a:endParaRPr lang="es-ES_tradnl" sz="2000" dirty="0"/>
          </a:p>
          <a:p>
            <a:r>
              <a:rPr lang="es-ES_tradnl" sz="2000" b="1" u="sng" dirty="0"/>
              <a:t>Ambos modelos deberían ser iguales</a:t>
            </a:r>
            <a:endParaRPr lang="es-ES" sz="2000" b="1" u="sng" dirty="0"/>
          </a:p>
          <a:p>
            <a:pPr lvl="1"/>
            <a:endParaRPr lang="es-ES_tradnl" sz="2000"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4098" name="Picture 2" descr="http://3.bp.blogspot.com/-cbldCxriHvo/T9Q30nE9uXI/AAAAAAAAABU/g-b4B6XWS_0/s1600/pgr.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4044"/>
          <a:stretch/>
        </p:blipFill>
        <p:spPr bwMode="auto">
          <a:xfrm>
            <a:off x="8477904" y="4141951"/>
            <a:ext cx="2267744" cy="2132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53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20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20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20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20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fade">
                                      <p:cBhvr>
                                        <p:cTn id="26" dur="20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Modelos de Proceso</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25</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r>
              <a:rPr lang="es-ES_tradnl" sz="2400" dirty="0"/>
              <a:t>Modelo en Cascada</a:t>
            </a:r>
          </a:p>
          <a:p>
            <a:r>
              <a:rPr lang="es-ES_tradnl" sz="2400" dirty="0"/>
              <a:t>Modelo en V</a:t>
            </a:r>
          </a:p>
          <a:p>
            <a:r>
              <a:rPr lang="es-ES_tradnl" sz="2400" dirty="0"/>
              <a:t>Modelo de Prototipos</a:t>
            </a:r>
          </a:p>
          <a:p>
            <a:r>
              <a:rPr lang="es-ES_tradnl" sz="2400" dirty="0"/>
              <a:t>Desarrollo por fases</a:t>
            </a:r>
          </a:p>
          <a:p>
            <a:pPr lvl="1"/>
            <a:r>
              <a:rPr lang="es-ES_tradnl" sz="2400" dirty="0"/>
              <a:t>Incremental</a:t>
            </a:r>
          </a:p>
          <a:p>
            <a:pPr lvl="1"/>
            <a:r>
              <a:rPr lang="es-ES_tradnl" sz="2400" dirty="0"/>
              <a:t>Iterativo</a:t>
            </a:r>
          </a:p>
          <a:p>
            <a:r>
              <a:rPr lang="es-ES_tradnl" sz="2400" dirty="0"/>
              <a:t>El modelo espiral</a:t>
            </a:r>
            <a:endParaRPr lang="es-ES" sz="2400" dirty="0"/>
          </a:p>
          <a:p>
            <a:pPr lvl="1"/>
            <a:endParaRPr lang="es-ES_tradnl" sz="2400"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1028" name="Picture 4" descr="http://www.360logica.com/wp-content/uploads/2012/12/Retail-Software-Testing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192" r="14508" b="3653"/>
          <a:stretch/>
        </p:blipFill>
        <p:spPr bwMode="auto">
          <a:xfrm>
            <a:off x="6376143" y="2301698"/>
            <a:ext cx="2933518" cy="297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99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623392" y="620688"/>
            <a:ext cx="10772775" cy="1129444"/>
          </a:xfrm>
        </p:spPr>
        <p:txBody>
          <a:bodyPr>
            <a:normAutofit/>
          </a:bodyPr>
          <a:lstStyle/>
          <a:p>
            <a:r>
              <a:rPr lang="es-ES_tradnl" sz="4400" dirty="0"/>
              <a:t>Modelo en cascada</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26</a:t>
            </a:fld>
            <a:endParaRPr lang="es-ES"/>
          </a:p>
        </p:txBody>
      </p:sp>
      <p:sp>
        <p:nvSpPr>
          <p:cNvPr id="3" name="2 Marcador de texto"/>
          <p:cNvSpPr>
            <a:spLocks noGrp="1"/>
          </p:cNvSpPr>
          <p:nvPr>
            <p:ph type="body" sz="quarter" idx="14"/>
          </p:nvPr>
        </p:nvSpPr>
        <p:spPr/>
        <p:txBody>
          <a:bodyPr/>
          <a:lstStyle/>
          <a:p>
            <a:endParaRPr lang="es-AR"/>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1026"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61000"/>
                    </a14:imgEffect>
                    <a14:imgEffect>
                      <a14:brightnessContrast bright="40000" contrast="-20000"/>
                    </a14:imgEffect>
                  </a14:imgLayer>
                </a14:imgProps>
              </a:ext>
            </a:extLst>
          </a:blip>
          <a:srcRect l="8312" r="3583"/>
          <a:stretch/>
        </p:blipFill>
        <p:spPr bwMode="auto">
          <a:xfrm rot="16200000">
            <a:off x="5765676" y="1053840"/>
            <a:ext cx="3962648" cy="5832648"/>
          </a:xfrm>
          <a:prstGeom prst="rect">
            <a:avLst/>
          </a:prstGeom>
          <a:noFill/>
          <a:ln w="9525">
            <a:noFill/>
            <a:miter lim="800000"/>
            <a:headEnd/>
            <a:tailEnd/>
          </a:ln>
          <a:effectLst>
            <a:reflection blurRad="812800" stA="98000" endPos="0" dist="114300" dir="5400000" sy="-100000" algn="bl" rotWithShape="0"/>
          </a:effectLst>
        </p:spPr>
      </p:pic>
      <p:sp>
        <p:nvSpPr>
          <p:cNvPr id="10" name="7 Marcador de texto"/>
          <p:cNvSpPr txBox="1">
            <a:spLocks/>
          </p:cNvSpPr>
          <p:nvPr/>
        </p:nvSpPr>
        <p:spPr>
          <a:xfrm>
            <a:off x="352458" y="2202769"/>
            <a:ext cx="4447398" cy="2940423"/>
          </a:xfrm>
          <a:prstGeom prst="rect">
            <a:avLst/>
          </a:prstGeom>
        </p:spPr>
        <p:txBody>
          <a:bodyPr vert="horz" lIns="91440" tIns="45720" rIns="91440" bIns="45720" rtlCol="0">
            <a:normAutofit/>
          </a:bodyPr>
          <a:lstStyle>
            <a:lvl1pPr marL="68580" indent="-68580" algn="l" defTabSz="685800" rtl="0" eaLnBrk="1" latinLnBrk="0" hangingPunct="1">
              <a:lnSpc>
                <a:spcPct val="85000"/>
              </a:lnSpc>
              <a:spcBef>
                <a:spcPts val="975"/>
              </a:spcBef>
              <a:buClr>
                <a:srgbClr val="C00000"/>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a:lstStyle>
          <a:p>
            <a:pPr lvl="1">
              <a:buFont typeface="Wingdings" panose="05000000000000000000" pitchFamily="2" charset="2"/>
              <a:buChar char="Ø"/>
            </a:pPr>
            <a:r>
              <a:rPr lang="es-ES" sz="2000" dirty="0"/>
              <a:t>Las etapas se representan cayendo en cascada</a:t>
            </a:r>
          </a:p>
          <a:p>
            <a:pPr lvl="1">
              <a:buFont typeface="Wingdings" panose="05000000000000000000" pitchFamily="2" charset="2"/>
              <a:buChar char="Ø"/>
            </a:pPr>
            <a:r>
              <a:rPr lang="es-ES" sz="2000" dirty="0"/>
              <a:t>Cada etapa de desarrollo se debe completar antes que comience la siguiente </a:t>
            </a:r>
          </a:p>
          <a:p>
            <a:pPr lvl="1">
              <a:buFont typeface="Wingdings" panose="05000000000000000000" pitchFamily="2" charset="2"/>
              <a:buChar char="Ø"/>
            </a:pPr>
            <a:r>
              <a:rPr lang="es-ES" sz="2000" dirty="0"/>
              <a:t>Útil para diagramar lo que se necesita hacer</a:t>
            </a:r>
          </a:p>
          <a:p>
            <a:pPr lvl="1">
              <a:buFont typeface="Wingdings" panose="05000000000000000000" pitchFamily="2" charset="2"/>
              <a:buChar char="Ø"/>
            </a:pPr>
            <a:r>
              <a:rPr lang="es-ES" sz="2000" dirty="0"/>
              <a:t>Su simplicidad hace que sea fácil explicarlo a los clientes</a:t>
            </a:r>
          </a:p>
          <a:p>
            <a:pPr lvl="1"/>
            <a:endParaRPr lang="es-ES_tradnl" sz="2000" dirty="0"/>
          </a:p>
        </p:txBody>
      </p:sp>
    </p:spTree>
    <p:extLst>
      <p:ext uri="{BB962C8B-B14F-4D97-AF65-F5344CB8AC3E}">
        <p14:creationId xmlns:p14="http://schemas.microsoft.com/office/powerpoint/2010/main" val="3841161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Autofit/>
          </a:bodyPr>
          <a:lstStyle/>
          <a:p>
            <a:r>
              <a:rPr lang="es-ES_tradnl" sz="4400" dirty="0"/>
              <a:t>Modelo de la realidad en comparación con cascada</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27</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r>
              <a:rPr lang="es-ES_tradnl" sz="2000"/>
              <a:t>Modelo de la realidad (sin control entre las etapas)</a:t>
            </a:r>
            <a:endParaRPr lang="es-ES_tradnl" sz="2000"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2050" name="Picture 2"/>
          <p:cNvPicPr>
            <a:picLocks noChangeAspect="1" noChangeArrowheads="1"/>
          </p:cNvPicPr>
          <p:nvPr/>
        </p:nvPicPr>
        <p:blipFill rotWithShape="1">
          <a:blip r:embed="rId3" cstate="print"/>
          <a:srcRect l="10203"/>
          <a:stretch/>
        </p:blipFill>
        <p:spPr bwMode="auto">
          <a:xfrm rot="16200000">
            <a:off x="4052800" y="1328984"/>
            <a:ext cx="3816424" cy="5976664"/>
          </a:xfrm>
          <a:prstGeom prst="rect">
            <a:avLst/>
          </a:prstGeom>
          <a:noFill/>
          <a:ln w="9525">
            <a:noFill/>
            <a:miter lim="800000"/>
            <a:headEnd/>
            <a:tailEnd/>
          </a:ln>
        </p:spPr>
      </p:pic>
    </p:spTree>
    <p:extLst>
      <p:ext uri="{BB962C8B-B14F-4D97-AF65-F5344CB8AC3E}">
        <p14:creationId xmlns:p14="http://schemas.microsoft.com/office/powerpoint/2010/main" val="1365459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 en cascada</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28</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pPr lvl="1"/>
            <a:r>
              <a:rPr lang="es-ES" sz="2400" b="1" dirty="0"/>
              <a:t>Dificultades:</a:t>
            </a:r>
          </a:p>
          <a:p>
            <a:pPr lvl="2"/>
            <a:r>
              <a:rPr lang="es-ES" sz="2400" dirty="0"/>
              <a:t>No existen resultados concretos hasta que todo este terminado.</a:t>
            </a:r>
          </a:p>
          <a:p>
            <a:pPr lvl="2"/>
            <a:r>
              <a:rPr lang="es-ES" sz="2400" dirty="0"/>
              <a:t>Las fallas más triviales se encuentran al comienzo del período de prueba y las más graves al final.</a:t>
            </a:r>
          </a:p>
          <a:p>
            <a:pPr lvl="2"/>
            <a:r>
              <a:rPr lang="es-ES" sz="2400" dirty="0"/>
              <a:t>La eliminación de fallas suele ser extremadamente difícil durante las últimas etapas de prueba del sistema.</a:t>
            </a:r>
          </a:p>
          <a:p>
            <a:pPr lvl="2"/>
            <a:r>
              <a:rPr lang="es-ES" sz="2400" dirty="0"/>
              <a:t>Deriva del mundo del hardware y presenta una visión de manufactura sobre el desarrollo de software.</a:t>
            </a:r>
          </a:p>
          <a:p>
            <a:pPr lvl="2"/>
            <a:r>
              <a:rPr lang="es-ES" sz="2400" dirty="0"/>
              <a:t>La necesidad de pruebas aumenta exponencialmente durante las etapas finales.</a:t>
            </a:r>
          </a:p>
          <a:p>
            <a:pPr lvl="2"/>
            <a:r>
              <a:rPr lang="es-ES" sz="2400" dirty="0"/>
              <a:t>"CONGELAR" una fase es poco realista.</a:t>
            </a:r>
          </a:p>
          <a:p>
            <a:pPr lvl="2"/>
            <a:r>
              <a:rPr lang="es-ES" sz="2400" dirty="0"/>
              <a:t>Existen errores, cambios de parecer, cambios en el ambiente.</a:t>
            </a:r>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spTree>
    <p:extLst>
      <p:ext uri="{BB962C8B-B14F-4D97-AF65-F5344CB8AC3E}">
        <p14:creationId xmlns:p14="http://schemas.microsoft.com/office/powerpoint/2010/main" val="3273266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cstate="print"/>
          <a:srcRect l="9587"/>
          <a:stretch/>
        </p:blipFill>
        <p:spPr bwMode="auto">
          <a:xfrm rot="16200000">
            <a:off x="2407611" y="699574"/>
            <a:ext cx="5020056" cy="7296796"/>
          </a:xfrm>
          <a:prstGeom prst="rect">
            <a:avLst/>
          </a:prstGeom>
          <a:noFill/>
          <a:ln w="9525">
            <a:noFill/>
            <a:miter lim="800000"/>
            <a:headEnd/>
            <a:tailEnd/>
          </a:ln>
        </p:spPr>
      </p:pic>
      <p:sp>
        <p:nvSpPr>
          <p:cNvPr id="7" name="6 Título"/>
          <p:cNvSpPr>
            <a:spLocks noGrp="1"/>
          </p:cNvSpPr>
          <p:nvPr>
            <p:ph type="title"/>
          </p:nvPr>
        </p:nvSpPr>
        <p:spPr/>
        <p:txBody>
          <a:bodyPr>
            <a:normAutofit/>
          </a:bodyPr>
          <a:lstStyle/>
          <a:p>
            <a:r>
              <a:rPr lang="es-ES_tradnl" sz="4400" dirty="0"/>
              <a:t>Modelo en cascada con prototipo</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29</a:t>
            </a:fld>
            <a:endParaRPr lang="es-ES" dirty="0"/>
          </a:p>
        </p:txBody>
      </p:sp>
      <p:sp>
        <p:nvSpPr>
          <p:cNvPr id="3" name="2 Marcador de texto"/>
          <p:cNvSpPr>
            <a:spLocks noGrp="1"/>
          </p:cNvSpPr>
          <p:nvPr>
            <p:ph type="body" sz="quarter" idx="14"/>
          </p:nvPr>
        </p:nvSpPr>
        <p:spPr/>
        <p:txBody>
          <a:bodyPr/>
          <a:lstStyle/>
          <a:p>
            <a:endParaRPr lang="es-AR"/>
          </a:p>
        </p:txBody>
      </p:sp>
      <p:sp>
        <p:nvSpPr>
          <p:cNvPr id="9" name="8 Marcador de texto"/>
          <p:cNvSpPr>
            <a:spLocks noGrp="1"/>
          </p:cNvSpPr>
          <p:nvPr>
            <p:ph type="body" sz="quarter" idx="13"/>
          </p:nvPr>
        </p:nvSpPr>
        <p:spPr/>
        <p:txBody>
          <a:bodyPr/>
          <a:lstStyle/>
          <a:p>
            <a:r>
              <a:rPr lang="es-ES_tradnl"/>
              <a:t>Pfleeger</a:t>
            </a:r>
            <a:endParaRPr lang="es-ES"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spTree>
    <p:extLst>
      <p:ext uri="{BB962C8B-B14F-4D97-AF65-F5344CB8AC3E}">
        <p14:creationId xmlns:p14="http://schemas.microsoft.com/office/powerpoint/2010/main" val="3272078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446178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5 Título"/>
          <p:cNvSpPr>
            <a:spLocks noGrp="1"/>
          </p:cNvSpPr>
          <p:nvPr>
            <p:ph type="title"/>
          </p:nvPr>
        </p:nvSpPr>
        <p:spPr/>
        <p:txBody>
          <a:bodyPr>
            <a:normAutofit/>
          </a:bodyPr>
          <a:lstStyle/>
          <a:p>
            <a:r>
              <a:rPr lang="es-AR" sz="4400" dirty="0"/>
              <a:t>Análisis estructurado</a:t>
            </a:r>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3</a:t>
            </a:fld>
            <a:endParaRPr lang="es-ES" dirty="0"/>
          </a:p>
        </p:txBody>
      </p:sp>
      <p:sp>
        <p:nvSpPr>
          <p:cNvPr id="8" name="7 Marcador de texto"/>
          <p:cNvSpPr>
            <a:spLocks noGrp="1"/>
          </p:cNvSpPr>
          <p:nvPr>
            <p:ph type="body" sz="quarter" idx="14"/>
          </p:nvPr>
        </p:nvSpPr>
        <p:spPr/>
        <p:txBody>
          <a:bodyPr/>
          <a:lstStyle/>
          <a:p>
            <a:r>
              <a:rPr lang="es-AR" dirty="0" err="1"/>
              <a:t>Pressman</a:t>
            </a:r>
            <a:r>
              <a:rPr lang="es-AR" dirty="0"/>
              <a:t> 4ta edición Cap. 12</a:t>
            </a:r>
          </a:p>
        </p:txBody>
      </p:sp>
      <p:sp>
        <p:nvSpPr>
          <p:cNvPr id="7" name="6 Marcador de texto"/>
          <p:cNvSpPr>
            <a:spLocks noGrp="1"/>
          </p:cNvSpPr>
          <p:nvPr>
            <p:ph type="body" sz="quarter" idx="13"/>
          </p:nvPr>
        </p:nvSpPr>
        <p:spPr>
          <a:xfrm>
            <a:off x="911424" y="1844824"/>
            <a:ext cx="9793088" cy="4478753"/>
          </a:xfrm>
        </p:spPr>
        <p:txBody>
          <a:bodyPr>
            <a:normAutofit/>
          </a:bodyPr>
          <a:lstStyle/>
          <a:p>
            <a:pPr marL="0" indent="0" algn="just">
              <a:buNone/>
            </a:pPr>
            <a:r>
              <a:rPr lang="es-AR" sz="2800" dirty="0"/>
              <a:t>El análisis estructurado es una actividad de construcción de modelos. Mediante una notación creamos modelos que representan el contenido y flujo de la información (datos y control). </a:t>
            </a:r>
          </a:p>
          <a:p>
            <a:pPr marL="0" indent="0" algn="just">
              <a:buNone/>
            </a:pPr>
            <a:endParaRPr lang="es-AR" sz="2800" dirty="0"/>
          </a:p>
          <a:p>
            <a:pPr marL="0" indent="0" algn="just">
              <a:buNone/>
            </a:pPr>
            <a:r>
              <a:rPr lang="es-AR" sz="2800" dirty="0"/>
              <a:t>El análisis estructurado no es un método sencillo aplicado siempre de la misma forma por todos los que lo usan. Más bien, es una amalgama que ha evolucionado durante los últimos 30 años.</a:t>
            </a:r>
          </a:p>
        </p:txBody>
      </p:sp>
      <p:sp>
        <p:nvSpPr>
          <p:cNvPr id="4" name="3 Marcador de pie de página"/>
          <p:cNvSpPr>
            <a:spLocks noGrp="1"/>
          </p:cNvSpPr>
          <p:nvPr>
            <p:ph type="ftr" sz="quarter" idx="3"/>
          </p:nvPr>
        </p:nvSpPr>
        <p:spPr/>
        <p:txBody>
          <a:bodyPr/>
          <a:lstStyle/>
          <a:p>
            <a:r>
              <a:rPr lang="sv-SE" dirty="0"/>
              <a:t>Ingeniería de Software I  2021</a:t>
            </a:r>
            <a:endParaRPr lang="es-ES" dirty="0"/>
          </a:p>
        </p:txBody>
      </p:sp>
    </p:spTree>
    <p:extLst>
      <p:ext uri="{BB962C8B-B14F-4D97-AF65-F5344CB8AC3E}">
        <p14:creationId xmlns:p14="http://schemas.microsoft.com/office/powerpoint/2010/main" val="1982541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 en V</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solidFill>
                  <a:srgbClr val="C00000">
                    <a:alpha val="25000"/>
                  </a:srgbClr>
                </a:solidFill>
              </a:rPr>
              <a:pPr/>
              <a:t>30</a:t>
            </a:fld>
            <a:endParaRPr lang="es-ES" dirty="0">
              <a:solidFill>
                <a:srgbClr val="C00000">
                  <a:alpha val="25000"/>
                </a:srgbClr>
              </a:solidFill>
            </a:endParaRPr>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a:xfrm>
            <a:off x="119336" y="1844824"/>
            <a:ext cx="3525527" cy="4478753"/>
          </a:xfrm>
        </p:spPr>
        <p:txBody>
          <a:bodyPr/>
          <a:lstStyle/>
          <a:p>
            <a:pPr lvl="1">
              <a:buFont typeface="Wingdings" panose="05000000000000000000" pitchFamily="2" charset="2"/>
              <a:buChar char="Ø"/>
            </a:pPr>
            <a:r>
              <a:rPr lang="es-ES" dirty="0"/>
              <a:t>Demuestra cómo se relacionan las actividades de prueba con las de análisis y diseño.</a:t>
            </a:r>
          </a:p>
          <a:p>
            <a:pPr lvl="1">
              <a:buFont typeface="Wingdings" panose="05000000000000000000" pitchFamily="2" charset="2"/>
              <a:buChar char="Ø"/>
            </a:pPr>
            <a:r>
              <a:rPr lang="es-ES" dirty="0"/>
              <a:t>Sugiere que la prueba unitaria y de integración también sea utilizada para verificar el diseño del programa</a:t>
            </a:r>
          </a:p>
          <a:p>
            <a:pPr lvl="1">
              <a:buFont typeface="Wingdings" panose="05000000000000000000" pitchFamily="2" charset="2"/>
              <a:buChar char="Ø"/>
            </a:pPr>
            <a:r>
              <a:rPr lang="es-ES" dirty="0"/>
              <a:t>La vinculación entre los lados derecho e izquierdo implica que, si se encuentran problemas durante la verificación y validación, entonces el lado izquierdo de la V puede ser ejecutado nuevamente para solucionar el problema. </a:t>
            </a:r>
          </a:p>
          <a:p>
            <a:pPr lvl="1"/>
            <a:endParaRPr lang="es-ES_tradnl" dirty="0"/>
          </a:p>
          <a:p>
            <a:pPr lvl="1"/>
            <a:endParaRPr lang="es-ES_tradnl" dirty="0"/>
          </a:p>
        </p:txBody>
      </p:sp>
      <p:sp>
        <p:nvSpPr>
          <p:cNvPr id="6" name="5 Marcador de pie de página"/>
          <p:cNvSpPr>
            <a:spLocks noGrp="1"/>
          </p:cNvSpPr>
          <p:nvPr>
            <p:ph type="ftr" sz="quarter" idx="3"/>
          </p:nvPr>
        </p:nvSpPr>
        <p:spPr/>
        <p:txBody>
          <a:bodyPr/>
          <a:lstStyle/>
          <a:p>
            <a:r>
              <a:rPr lang="sv-SE" dirty="0">
                <a:solidFill>
                  <a:prstClr val="white">
                    <a:lumMod val="75000"/>
                  </a:prstClr>
                </a:solidFill>
              </a:rPr>
              <a:t>Ingeniería de Software I  2021</a:t>
            </a:r>
            <a:endParaRPr lang="es-ES" dirty="0">
              <a:solidFill>
                <a:prstClr val="white">
                  <a:lumMod val="75000"/>
                </a:prstClr>
              </a:solidFill>
            </a:endParaRPr>
          </a:p>
        </p:txBody>
      </p:sp>
      <p:pic>
        <p:nvPicPr>
          <p:cNvPr id="4" name="Imagen 3"/>
          <p:cNvPicPr>
            <a:picLocks noChangeAspect="1"/>
          </p:cNvPicPr>
          <p:nvPr/>
        </p:nvPicPr>
        <p:blipFill rotWithShape="1">
          <a:blip r:embed="rId3" cstate="print"/>
          <a:srcRect b="7492"/>
          <a:stretch/>
        </p:blipFill>
        <p:spPr>
          <a:xfrm>
            <a:off x="3492975" y="397673"/>
            <a:ext cx="8080331" cy="5655397"/>
          </a:xfrm>
          <a:prstGeom prst="rect">
            <a:avLst/>
          </a:prstGeom>
        </p:spPr>
      </p:pic>
    </p:spTree>
    <p:extLst>
      <p:ext uri="{BB962C8B-B14F-4D97-AF65-F5344CB8AC3E}">
        <p14:creationId xmlns:p14="http://schemas.microsoft.com/office/powerpoint/2010/main" val="3366998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 de prototipos</a:t>
            </a:r>
            <a:endParaRPr lang="es-ES" sz="4400" dirty="0"/>
          </a:p>
        </p:txBody>
      </p:sp>
      <p:sp>
        <p:nvSpPr>
          <p:cNvPr id="3" name="Marcador de número de diapositiva 2"/>
          <p:cNvSpPr>
            <a:spLocks noGrp="1"/>
          </p:cNvSpPr>
          <p:nvPr>
            <p:ph type="sldNum" sz="quarter" idx="12"/>
          </p:nvPr>
        </p:nvSpPr>
        <p:spPr/>
        <p:txBody>
          <a:bodyPr/>
          <a:lstStyle/>
          <a:p>
            <a:fld id="{D7956DE5-555E-4934-BCC0-5089CC7F6817}" type="slidenum">
              <a:rPr lang="es-ES" smtClean="0"/>
              <a:pPr/>
              <a:t>31</a:t>
            </a:fld>
            <a:endParaRPr lang="es-ES"/>
          </a:p>
        </p:txBody>
      </p:sp>
      <p:sp>
        <p:nvSpPr>
          <p:cNvPr id="4" name="3 Marcador de texto"/>
          <p:cNvSpPr>
            <a:spLocks noGrp="1"/>
          </p:cNvSpPr>
          <p:nvPr>
            <p:ph type="body" sz="quarter" idx="14"/>
          </p:nvPr>
        </p:nvSpPr>
        <p:spPr/>
        <p:txBody>
          <a:bodyPr/>
          <a:lstStyle/>
          <a:p>
            <a:endParaRPr lang="es-AR"/>
          </a:p>
        </p:txBody>
      </p:sp>
      <p:sp>
        <p:nvSpPr>
          <p:cNvPr id="8" name="7 Marcador de texto"/>
          <p:cNvSpPr>
            <a:spLocks noGrp="1"/>
          </p:cNvSpPr>
          <p:nvPr>
            <p:ph type="body" sz="quarter" idx="13"/>
          </p:nvPr>
        </p:nvSpPr>
        <p:spPr/>
        <p:txBody>
          <a:bodyPr>
            <a:normAutofit/>
          </a:bodyPr>
          <a:lstStyle/>
          <a:p>
            <a:pPr lvl="1" algn="just"/>
            <a:r>
              <a:rPr lang="es-ES" sz="2800" dirty="0"/>
              <a:t>Un prototipo es un producto parcialmente desarrollado que permite que clientes y desarrolladores examinen algunos aspectos del sistema propuesto, y decidan si éste es adecuado o correcto para el producto terminado.</a:t>
            </a:r>
          </a:p>
          <a:p>
            <a:pPr lvl="1" algn="just"/>
            <a:endParaRPr lang="es-ES" sz="2800" dirty="0"/>
          </a:p>
          <a:p>
            <a:pPr lvl="1" algn="just"/>
            <a:r>
              <a:rPr lang="es-ES" sz="2800" dirty="0"/>
              <a:t>Esta es una alternativa de especificación para tratar mejor la incertidumbre, la ambigüedad y la volubilidad de los proyectos reales.</a:t>
            </a:r>
          </a:p>
          <a:p>
            <a:pPr lvl="1" algn="just"/>
            <a:endParaRPr lang="es-ES_tradnl" sz="2800"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3074" name="Picture 2" descr="http://ossielniembrogarcia.files.wordpress.com/2014/05/slide-1-728.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1499" t="36290" r="25924" b="20787"/>
          <a:stretch/>
        </p:blipFill>
        <p:spPr bwMode="auto">
          <a:xfrm>
            <a:off x="9316220" y="4025516"/>
            <a:ext cx="2769056" cy="209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748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 de prototipos</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32</a:t>
            </a:fld>
            <a:endParaRPr lang="es-ES"/>
          </a:p>
        </p:txBody>
      </p:sp>
      <p:sp>
        <p:nvSpPr>
          <p:cNvPr id="9" name="8 Marcador de texto"/>
          <p:cNvSpPr>
            <a:spLocks noGrp="1"/>
          </p:cNvSpPr>
          <p:nvPr>
            <p:ph type="body" sz="quarter" idx="14"/>
          </p:nvPr>
        </p:nvSpPr>
        <p:spPr/>
        <p:txBody>
          <a:bodyPr/>
          <a:lstStyle/>
          <a:p>
            <a:r>
              <a:rPr lang="es-ES_tradnl" dirty="0" err="1"/>
              <a:t>Pfleeger</a:t>
            </a:r>
            <a:endParaRPr lang="es-ES" dirty="0"/>
          </a:p>
        </p:txBody>
      </p:sp>
      <p:sp>
        <p:nvSpPr>
          <p:cNvPr id="3" name="2 Marcador de texto"/>
          <p:cNvSpPr>
            <a:spLocks noGrp="1"/>
          </p:cNvSpPr>
          <p:nvPr>
            <p:ph type="body" sz="quarter" idx="13"/>
          </p:nvPr>
        </p:nvSpPr>
        <p:spPr>
          <a:xfrm>
            <a:off x="241255" y="1820691"/>
            <a:ext cx="3866721" cy="4478753"/>
          </a:xfrm>
        </p:spPr>
        <p:txBody>
          <a:bodyPr>
            <a:normAutofit fontScale="92500" lnSpcReduction="10000"/>
          </a:bodyPr>
          <a:lstStyle/>
          <a:p>
            <a:pPr marL="0" lvl="1" indent="3175" algn="ctr"/>
            <a:r>
              <a:rPr lang="es-ES_tradnl" sz="2800" dirty="0">
                <a:solidFill>
                  <a:schemeClr val="tx1"/>
                </a:solidFill>
              </a:rPr>
              <a:t>Tipos</a:t>
            </a:r>
          </a:p>
          <a:p>
            <a:pPr marL="0" lvl="2" indent="0" algn="ctr"/>
            <a:r>
              <a:rPr lang="es-ES_tradnl" sz="2400" b="1" dirty="0">
                <a:solidFill>
                  <a:schemeClr val="tx1"/>
                </a:solidFill>
              </a:rPr>
              <a:t>Evolutivos</a:t>
            </a:r>
          </a:p>
          <a:p>
            <a:pPr marL="0" lvl="3" indent="0" algn="ctr"/>
            <a:r>
              <a:rPr lang="es-ES" sz="2000" dirty="0">
                <a:solidFill>
                  <a:schemeClr val="tx1"/>
                </a:solidFill>
              </a:rPr>
              <a:t>El objetivo es obtener el sistema a entregar.</a:t>
            </a:r>
          </a:p>
          <a:p>
            <a:pPr marL="0" lvl="3" indent="0" algn="ctr"/>
            <a:r>
              <a:rPr lang="es-ES" sz="2000" dirty="0">
                <a:solidFill>
                  <a:schemeClr val="tx1"/>
                </a:solidFill>
              </a:rPr>
              <a:t>Permite que todo el sistema o alguna de sus partes se construyan rápidamente para comprender o aclarar aspectos y asegurar que el desarrollador, el usuario y el cliente tengan una comprensión unificada tanto de lo que se necesita como de lo que se propone como solución</a:t>
            </a:r>
          </a:p>
          <a:p>
            <a:pPr marL="0" lvl="3" indent="0" algn="ctr"/>
            <a:endParaRPr lang="es-ES" sz="2000" dirty="0">
              <a:solidFill>
                <a:schemeClr val="tx1"/>
              </a:solidFill>
            </a:endParaRPr>
          </a:p>
          <a:p>
            <a:pPr marL="0" lvl="2" indent="0" algn="ctr"/>
            <a:r>
              <a:rPr lang="es-ES_tradnl" sz="2400" b="1" dirty="0">
                <a:solidFill>
                  <a:schemeClr val="tx1"/>
                </a:solidFill>
              </a:rPr>
              <a:t>Descartables </a:t>
            </a:r>
          </a:p>
          <a:p>
            <a:pPr marL="0" lvl="3" indent="0" algn="ctr"/>
            <a:r>
              <a:rPr lang="es-ES_tradnl" sz="2000" dirty="0">
                <a:solidFill>
                  <a:schemeClr val="tx1"/>
                </a:solidFill>
              </a:rPr>
              <a:t>No tiene funcionalidad</a:t>
            </a:r>
          </a:p>
          <a:p>
            <a:pPr marL="0" lvl="3" indent="0" algn="ctr"/>
            <a:r>
              <a:rPr lang="es-ES_tradnl" sz="2000" dirty="0">
                <a:solidFill>
                  <a:schemeClr val="tx1"/>
                </a:solidFill>
              </a:rPr>
              <a:t>Se utilizan herramientas de modelado </a:t>
            </a:r>
            <a:endParaRPr lang="es-ES_tradnl" dirty="0">
              <a:solidFill>
                <a:schemeClr val="tx1"/>
              </a:solidFill>
            </a:endParaRPr>
          </a:p>
          <a:p>
            <a:pPr algn="ctr"/>
            <a:endParaRPr lang="es-AR" dirty="0"/>
          </a:p>
        </p:txBody>
      </p:sp>
      <p:sp>
        <p:nvSpPr>
          <p:cNvPr id="6" name="5 Marcador de pie de página"/>
          <p:cNvSpPr>
            <a:spLocks noGrp="1"/>
          </p:cNvSpPr>
          <p:nvPr>
            <p:ph type="ftr" sz="quarter" idx="3"/>
          </p:nvPr>
        </p:nvSpPr>
        <p:spPr/>
        <p:txBody>
          <a:bodyPr/>
          <a:lstStyle/>
          <a:p>
            <a:r>
              <a:rPr lang="sv-SE" dirty="0">
                <a:solidFill>
                  <a:schemeClr val="accent1">
                    <a:lumMod val="75000"/>
                  </a:schemeClr>
                </a:solidFill>
              </a:rPr>
              <a:t>Ingeniería de Software I  2021</a:t>
            </a:r>
            <a:endParaRPr lang="es-ES" dirty="0">
              <a:solidFill>
                <a:schemeClr val="accent1">
                  <a:lumMod val="75000"/>
                </a:schemeClr>
              </a:solidFill>
            </a:endParaRPr>
          </a:p>
        </p:txBody>
      </p:sp>
      <p:pic>
        <p:nvPicPr>
          <p:cNvPr id="5122" name="Picture 2"/>
          <p:cNvPicPr>
            <a:picLocks noChangeAspect="1" noChangeArrowheads="1"/>
          </p:cNvPicPr>
          <p:nvPr/>
        </p:nvPicPr>
        <p:blipFill rotWithShape="1">
          <a:blip r:embed="rId3" cstate="print"/>
          <a:srcRect l="10580" t="5328"/>
          <a:stretch/>
        </p:blipFill>
        <p:spPr bwMode="auto">
          <a:xfrm rot="16200000">
            <a:off x="6235061" y="-407467"/>
            <a:ext cx="3829854" cy="8084024"/>
          </a:xfrm>
          <a:prstGeom prst="rect">
            <a:avLst/>
          </a:prstGeom>
          <a:noFill/>
          <a:ln w="9525">
            <a:noFill/>
            <a:miter lim="800000"/>
            <a:headEnd/>
            <a:tailEnd/>
          </a:ln>
        </p:spPr>
      </p:pic>
    </p:spTree>
    <p:extLst>
      <p:ext uri="{BB962C8B-B14F-4D97-AF65-F5344CB8AC3E}">
        <p14:creationId xmlns:p14="http://schemas.microsoft.com/office/powerpoint/2010/main" val="2424509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 de prototipos</a:t>
            </a:r>
            <a:endParaRPr lang="es-ES" sz="4400" dirty="0"/>
          </a:p>
        </p:txBody>
      </p:sp>
      <p:sp>
        <p:nvSpPr>
          <p:cNvPr id="3" name="Marcador de número de diapositiva 2"/>
          <p:cNvSpPr>
            <a:spLocks noGrp="1"/>
          </p:cNvSpPr>
          <p:nvPr>
            <p:ph type="sldNum" sz="quarter" idx="12"/>
          </p:nvPr>
        </p:nvSpPr>
        <p:spPr/>
        <p:txBody>
          <a:bodyPr/>
          <a:lstStyle/>
          <a:p>
            <a:fld id="{D7956DE5-555E-4934-BCC0-5089CC7F6817}" type="slidenum">
              <a:rPr lang="es-ES" smtClean="0"/>
              <a:pPr/>
              <a:t>33</a:t>
            </a:fld>
            <a:endParaRPr lang="es-ES"/>
          </a:p>
        </p:txBody>
      </p:sp>
      <p:sp>
        <p:nvSpPr>
          <p:cNvPr id="4" name="3 Marcador de texto"/>
          <p:cNvSpPr>
            <a:spLocks noGrp="1"/>
          </p:cNvSpPr>
          <p:nvPr>
            <p:ph type="body" sz="quarter" idx="14"/>
          </p:nvPr>
        </p:nvSpPr>
        <p:spPr/>
        <p:txBody>
          <a:bodyPr/>
          <a:lstStyle/>
          <a:p>
            <a:endParaRPr lang="es-AR"/>
          </a:p>
        </p:txBody>
      </p:sp>
      <p:sp>
        <p:nvSpPr>
          <p:cNvPr id="8" name="7 Marcador de texto"/>
          <p:cNvSpPr>
            <a:spLocks noGrp="1"/>
          </p:cNvSpPr>
          <p:nvPr>
            <p:ph type="body" sz="quarter" idx="13"/>
          </p:nvPr>
        </p:nvSpPr>
        <p:spPr>
          <a:prstGeom prst="rect">
            <a:avLst/>
          </a:prstGeom>
        </p:spPr>
        <p:txBody>
          <a:bodyPr>
            <a:normAutofit lnSpcReduction="10000"/>
          </a:bodyPr>
          <a:lstStyle/>
          <a:p>
            <a:pPr lvl="1"/>
            <a:r>
              <a:rPr lang="es-ES" sz="2800" dirty="0">
                <a:solidFill>
                  <a:schemeClr val="tx1"/>
                </a:solidFill>
              </a:rPr>
              <a:t>Proyectos candidatos</a:t>
            </a:r>
          </a:p>
          <a:p>
            <a:pPr marL="274320" lvl="1" indent="0">
              <a:buNone/>
            </a:pPr>
            <a:endParaRPr lang="es-ES" sz="1100" dirty="0">
              <a:solidFill>
                <a:schemeClr val="tx1"/>
              </a:solidFill>
            </a:endParaRPr>
          </a:p>
          <a:p>
            <a:pPr lvl="2">
              <a:lnSpc>
                <a:spcPct val="120000"/>
              </a:lnSpc>
              <a:buFont typeface="Wingdings" panose="05000000000000000000" pitchFamily="2" charset="2"/>
              <a:buChar char="Ø"/>
            </a:pPr>
            <a:r>
              <a:rPr lang="es-ES" sz="2400" dirty="0">
                <a:solidFill>
                  <a:schemeClr val="tx1"/>
                </a:solidFill>
              </a:rPr>
              <a:t>Usuarios que no examinarán los modelos abstractos</a:t>
            </a:r>
          </a:p>
          <a:p>
            <a:pPr lvl="2">
              <a:lnSpc>
                <a:spcPct val="120000"/>
              </a:lnSpc>
              <a:buFont typeface="Wingdings" panose="05000000000000000000" pitchFamily="2" charset="2"/>
              <a:buChar char="Ø"/>
            </a:pPr>
            <a:r>
              <a:rPr lang="es-ES" sz="2400" dirty="0">
                <a:solidFill>
                  <a:schemeClr val="tx1"/>
                </a:solidFill>
              </a:rPr>
              <a:t>Usuarios que no determinarán sus requerimientos inicialmente</a:t>
            </a:r>
          </a:p>
          <a:p>
            <a:pPr lvl="2">
              <a:lnSpc>
                <a:spcPct val="120000"/>
              </a:lnSpc>
              <a:buFont typeface="Wingdings" panose="05000000000000000000" pitchFamily="2" charset="2"/>
              <a:buChar char="Ø"/>
            </a:pPr>
            <a:r>
              <a:rPr lang="es-ES" sz="2400" dirty="0">
                <a:solidFill>
                  <a:schemeClr val="tx1"/>
                </a:solidFill>
              </a:rPr>
              <a:t>Sistemas con énfasis en los formatos de E/S más que en los detalles algorítmicos</a:t>
            </a:r>
          </a:p>
          <a:p>
            <a:pPr lvl="2">
              <a:lnSpc>
                <a:spcPct val="120000"/>
              </a:lnSpc>
              <a:buFont typeface="Wingdings" panose="05000000000000000000" pitchFamily="2" charset="2"/>
              <a:buChar char="Ø"/>
            </a:pPr>
            <a:r>
              <a:rPr lang="es-ES" sz="2400" dirty="0">
                <a:solidFill>
                  <a:schemeClr val="tx1"/>
                </a:solidFill>
              </a:rPr>
              <a:t>Sistemas en los que haya que explorar aspectos técnicos</a:t>
            </a:r>
          </a:p>
          <a:p>
            <a:pPr lvl="2">
              <a:lnSpc>
                <a:spcPct val="120000"/>
              </a:lnSpc>
              <a:buFont typeface="Wingdings" panose="05000000000000000000" pitchFamily="2" charset="2"/>
              <a:buChar char="Ø"/>
            </a:pPr>
            <a:r>
              <a:rPr lang="es-ES" sz="2400" dirty="0">
                <a:solidFill>
                  <a:schemeClr val="tx1"/>
                </a:solidFill>
              </a:rPr>
              <a:t>Si el usuario tiene dificultad al tratar con los modelos gráficos para modelar los requerimientos y el comportamiento</a:t>
            </a:r>
          </a:p>
          <a:p>
            <a:pPr lvl="2">
              <a:lnSpc>
                <a:spcPct val="120000"/>
              </a:lnSpc>
              <a:buFont typeface="Wingdings" panose="05000000000000000000" pitchFamily="2" charset="2"/>
              <a:buChar char="Ø"/>
            </a:pPr>
            <a:r>
              <a:rPr lang="es-ES" sz="2400" dirty="0">
                <a:solidFill>
                  <a:schemeClr val="tx1"/>
                </a:solidFill>
              </a:rPr>
              <a:t>Si se enfatiza el aspecto de la interfaz humana</a:t>
            </a:r>
            <a:endParaRPr lang="es-ES_tradnl" dirty="0">
              <a:solidFill>
                <a:schemeClr val="tx1"/>
              </a:solidFill>
            </a:endParaRPr>
          </a:p>
          <a:p>
            <a:pPr lvl="1">
              <a:buFont typeface="Wingdings" panose="05000000000000000000" pitchFamily="2" charset="2"/>
              <a:buChar char="Ø"/>
            </a:pPr>
            <a:endParaRPr lang="es-ES_tradnl" dirty="0">
              <a:solidFill>
                <a:schemeClr val="tx1"/>
              </a:solidFill>
            </a:endParaRPr>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4098" name="Picture 2" descr="Diagrama del modelo de prototipos — Foto de Stock"/>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803" t="17707" r="4966" b="19220"/>
          <a:stretch/>
        </p:blipFill>
        <p:spPr bwMode="auto">
          <a:xfrm>
            <a:off x="6744072" y="476672"/>
            <a:ext cx="5184576" cy="181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394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 de prototipos</a:t>
            </a:r>
            <a:endParaRPr lang="es-ES" sz="4400" dirty="0"/>
          </a:p>
        </p:txBody>
      </p:sp>
      <p:sp>
        <p:nvSpPr>
          <p:cNvPr id="3" name="Marcador de número de diapositiva 2"/>
          <p:cNvSpPr>
            <a:spLocks noGrp="1"/>
          </p:cNvSpPr>
          <p:nvPr>
            <p:ph type="sldNum" sz="quarter" idx="12"/>
          </p:nvPr>
        </p:nvSpPr>
        <p:spPr/>
        <p:txBody>
          <a:bodyPr/>
          <a:lstStyle/>
          <a:p>
            <a:fld id="{D7956DE5-555E-4934-BCC0-5089CC7F6817}" type="slidenum">
              <a:rPr lang="es-ES" smtClean="0"/>
              <a:pPr/>
              <a:t>34</a:t>
            </a:fld>
            <a:endParaRPr lang="es-ES"/>
          </a:p>
        </p:txBody>
      </p:sp>
      <p:sp>
        <p:nvSpPr>
          <p:cNvPr id="4" name="3 Marcador de texto"/>
          <p:cNvSpPr>
            <a:spLocks noGrp="1"/>
          </p:cNvSpPr>
          <p:nvPr>
            <p:ph type="body" sz="quarter" idx="14"/>
          </p:nvPr>
        </p:nvSpPr>
        <p:spPr/>
        <p:txBody>
          <a:bodyPr/>
          <a:lstStyle/>
          <a:p>
            <a:endParaRPr lang="es-AR"/>
          </a:p>
        </p:txBody>
      </p:sp>
      <p:sp>
        <p:nvSpPr>
          <p:cNvPr id="8" name="7 Marcador de texto"/>
          <p:cNvSpPr>
            <a:spLocks noGrp="1"/>
          </p:cNvSpPr>
          <p:nvPr>
            <p:ph type="body" sz="quarter" idx="13"/>
          </p:nvPr>
        </p:nvSpPr>
        <p:spPr/>
        <p:txBody>
          <a:bodyPr>
            <a:normAutofit/>
          </a:bodyPr>
          <a:lstStyle/>
          <a:p>
            <a:pPr lvl="1"/>
            <a:r>
              <a:rPr lang="es-ES_tradnl" sz="2400" dirty="0"/>
              <a:t>Para asegurar el éxito</a:t>
            </a:r>
            <a:endParaRPr lang="es-ES" sz="2400" dirty="0"/>
          </a:p>
          <a:p>
            <a:pPr lvl="2">
              <a:buFont typeface="Wingdings" panose="05000000000000000000" pitchFamily="2" charset="2"/>
              <a:buChar char="Ø"/>
            </a:pPr>
            <a:r>
              <a:rPr lang="es-ES" sz="2400" dirty="0"/>
              <a:t>Debe ser un sistema con el que se pueda experimentar</a:t>
            </a:r>
          </a:p>
          <a:p>
            <a:pPr lvl="2">
              <a:buFont typeface="Wingdings" panose="05000000000000000000" pitchFamily="2" charset="2"/>
              <a:buChar char="Ø"/>
            </a:pPr>
            <a:r>
              <a:rPr lang="es-ES" sz="2400" dirty="0"/>
              <a:t>Debe ser comparativamente barato (&lt; 10%)</a:t>
            </a:r>
          </a:p>
          <a:p>
            <a:pPr lvl="2">
              <a:buFont typeface="Wingdings" panose="05000000000000000000" pitchFamily="2" charset="2"/>
              <a:buChar char="Ø"/>
            </a:pPr>
            <a:r>
              <a:rPr lang="es-ES" sz="2400" dirty="0"/>
              <a:t>Debe desarrollarse rápidamente</a:t>
            </a:r>
          </a:p>
          <a:p>
            <a:pPr lvl="2">
              <a:buFont typeface="Wingdings" panose="05000000000000000000" pitchFamily="2" charset="2"/>
              <a:buChar char="Ø"/>
            </a:pPr>
            <a:r>
              <a:rPr lang="es-ES" sz="2400" dirty="0"/>
              <a:t>Énfasis en la interfaz de usuario</a:t>
            </a:r>
          </a:p>
          <a:p>
            <a:pPr lvl="2">
              <a:buFont typeface="Wingdings" panose="05000000000000000000" pitchFamily="2" charset="2"/>
              <a:buChar char="Ø"/>
            </a:pPr>
            <a:r>
              <a:rPr lang="es-ES" sz="2400" dirty="0"/>
              <a:t>Equipo de desarrollo reducido</a:t>
            </a:r>
          </a:p>
          <a:p>
            <a:pPr lvl="2">
              <a:buFont typeface="Wingdings" panose="05000000000000000000" pitchFamily="2" charset="2"/>
              <a:buChar char="Ø"/>
            </a:pPr>
            <a:r>
              <a:rPr lang="es-ES" sz="2400" dirty="0"/>
              <a:t>Herramientas y lenguajes adecuados</a:t>
            </a:r>
            <a:endParaRPr lang="es-ES_tradnl" sz="2400" dirty="0"/>
          </a:p>
          <a:p>
            <a:pPr lvl="1">
              <a:buFont typeface="Wingdings" panose="05000000000000000000" pitchFamily="2" charset="2"/>
              <a:buChar char="Ø"/>
            </a:pPr>
            <a:endParaRPr lang="es-ES" sz="2400" dirty="0"/>
          </a:p>
          <a:p>
            <a:endParaRPr lang="es-ES_tradnl" sz="2400" dirty="0"/>
          </a:p>
          <a:p>
            <a:pPr lvl="1"/>
            <a:endParaRPr lang="es-ES_tradnl" sz="2400"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4098" name="Picture 2" descr="https://encrypted-tbn0.gstatic.com/images?q=tbn:ANd9GcQqHYDZHtQDC-2wqYA2np1cDOyY-0GeHbNTgBaPSTl4adMT9NG-U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8128" y="4220907"/>
            <a:ext cx="2543175"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2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 de desarrollo por fases</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35</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pPr lvl="1"/>
            <a:r>
              <a:rPr lang="es-ES" sz="2800" dirty="0"/>
              <a:t>Se desarrolla el sistema de tal manera que puede ser entregado en piezas. Esto implica que existen dos sistemas funcionando en paralelo: el sistema operacional y el sistema en desarrollo. </a:t>
            </a:r>
          </a:p>
          <a:p>
            <a:pPr lvl="1"/>
            <a:endParaRPr lang="es-ES_tradnl" sz="2800"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10" name="Picture 4" descr="figura3"/>
          <p:cNvPicPr>
            <a:picLocks noChangeAspect="1" noChangeArrowheads="1"/>
          </p:cNvPicPr>
          <p:nvPr/>
        </p:nvPicPr>
        <p:blipFill rotWithShape="1">
          <a:blip r:embed="rId3" cstate="print">
            <a:clrChange>
              <a:clrFrom>
                <a:srgbClr val="FFFFFF"/>
              </a:clrFrom>
              <a:clrTo>
                <a:srgbClr val="FFFFFF">
                  <a:alpha val="0"/>
                </a:srgbClr>
              </a:clrTo>
            </a:clrChange>
          </a:blip>
          <a:srcRect t="2813" r="4045" b="20712"/>
          <a:stretch/>
        </p:blipFill>
        <p:spPr bwMode="auto">
          <a:xfrm>
            <a:off x="1546860" y="3159068"/>
            <a:ext cx="7744652" cy="3241732"/>
          </a:xfrm>
          <a:prstGeom prst="rect">
            <a:avLst/>
          </a:prstGeom>
          <a:noFill/>
          <a:ln w="9525">
            <a:noFill/>
            <a:miter lim="800000"/>
            <a:headEnd/>
            <a:tailEnd/>
          </a:ln>
        </p:spPr>
      </p:pic>
    </p:spTree>
    <p:extLst>
      <p:ext uri="{BB962C8B-B14F-4D97-AF65-F5344CB8AC3E}">
        <p14:creationId xmlns:p14="http://schemas.microsoft.com/office/powerpoint/2010/main" val="2519406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 de desarrollo por fases</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36</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r>
              <a:rPr lang="es-ES_tradnl" sz="2800" dirty="0"/>
              <a:t>Tipos de modelos de desarrollo por fases</a:t>
            </a:r>
          </a:p>
          <a:p>
            <a:pPr lvl="1"/>
            <a:r>
              <a:rPr lang="es-ES_tradnl" sz="2800" b="1" dirty="0"/>
              <a:t>Incremental</a:t>
            </a:r>
          </a:p>
          <a:p>
            <a:pPr lvl="2"/>
            <a:r>
              <a:rPr lang="es-ES_tradnl" sz="2800" dirty="0"/>
              <a:t>El sistema es particionado en subsistemas de acuerdo con su funcionalidad. Cada entrega agrega un subsistema.</a:t>
            </a:r>
          </a:p>
          <a:p>
            <a:pPr lvl="2"/>
            <a:endParaRPr lang="es-ES_tradnl" sz="2800" dirty="0"/>
          </a:p>
          <a:p>
            <a:pPr lvl="1"/>
            <a:r>
              <a:rPr lang="es-ES_tradnl" sz="2800" b="1" dirty="0"/>
              <a:t>Iterativo</a:t>
            </a:r>
          </a:p>
          <a:p>
            <a:pPr lvl="2"/>
            <a:r>
              <a:rPr lang="es-ES_tradnl" sz="2800" dirty="0"/>
              <a:t>Entrega un sistema completo desde el principio y luego aumenta la funcionalidad de cada subsistema con las nuevas versiones.</a:t>
            </a:r>
          </a:p>
          <a:p>
            <a:pPr lvl="1"/>
            <a:endParaRPr lang="es-ES_tradnl" sz="2800"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spTree>
    <p:extLst>
      <p:ext uri="{BB962C8B-B14F-4D97-AF65-F5344CB8AC3E}">
        <p14:creationId xmlns:p14="http://schemas.microsoft.com/office/powerpoint/2010/main" val="319522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_tradnl" sz="4400" dirty="0"/>
              <a:t>Modelos de desarrollo por fases</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37</a:t>
            </a:fld>
            <a:endParaRPr lang="es-ES"/>
          </a:p>
        </p:txBody>
      </p:sp>
      <p:sp>
        <p:nvSpPr>
          <p:cNvPr id="3" name="2 Marcador de texto"/>
          <p:cNvSpPr>
            <a:spLocks noGrp="1"/>
          </p:cNvSpPr>
          <p:nvPr>
            <p:ph type="body" sz="quarter" idx="14"/>
          </p:nvPr>
        </p:nvSpPr>
        <p:spPr/>
        <p:txBody>
          <a:bodyPr/>
          <a:lstStyle/>
          <a:p>
            <a:endParaRPr lang="es-AR"/>
          </a:p>
        </p:txBody>
      </p:sp>
      <p:sp>
        <p:nvSpPr>
          <p:cNvPr id="9" name="8 Marcador de texto"/>
          <p:cNvSpPr>
            <a:spLocks noGrp="1"/>
          </p:cNvSpPr>
          <p:nvPr>
            <p:ph type="body" sz="quarter" idx="13"/>
          </p:nvPr>
        </p:nvSpPr>
        <p:spPr/>
        <p:txBody>
          <a:bodyPr/>
          <a:lstStyle/>
          <a:p>
            <a:r>
              <a:rPr lang="es-ES_tradnl"/>
              <a:t>Pfleeger</a:t>
            </a:r>
            <a:endParaRPr lang="es-ES"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6146" name="Picture 2"/>
          <p:cNvPicPr>
            <a:picLocks noChangeAspect="1" noChangeArrowheads="1"/>
          </p:cNvPicPr>
          <p:nvPr/>
        </p:nvPicPr>
        <p:blipFill rotWithShape="1">
          <a:blip r:embed="rId3" cstate="print"/>
          <a:srcRect l="12928"/>
          <a:stretch/>
        </p:blipFill>
        <p:spPr bwMode="auto">
          <a:xfrm rot="16140000">
            <a:off x="4475148" y="198702"/>
            <a:ext cx="3385719" cy="7552100"/>
          </a:xfrm>
          <a:prstGeom prst="rect">
            <a:avLst/>
          </a:prstGeom>
          <a:noFill/>
          <a:ln w="9525">
            <a:noFill/>
            <a:miter lim="800000"/>
            <a:headEnd/>
            <a:tailEnd/>
          </a:ln>
        </p:spPr>
      </p:pic>
      <p:sp>
        <p:nvSpPr>
          <p:cNvPr id="10" name="9 CuadroTexto"/>
          <p:cNvSpPr txBox="1"/>
          <p:nvPr/>
        </p:nvSpPr>
        <p:spPr>
          <a:xfrm>
            <a:off x="2981400" y="3771343"/>
            <a:ext cx="2098651" cy="369332"/>
          </a:xfrm>
          <a:prstGeom prst="rect">
            <a:avLst/>
          </a:prstGeom>
          <a:noFill/>
        </p:spPr>
        <p:txBody>
          <a:bodyPr wrap="none" rtlCol="0">
            <a:spAutoFit/>
          </a:bodyPr>
          <a:lstStyle/>
          <a:p>
            <a:r>
              <a:rPr lang="es-ES_tradnl" dirty="0"/>
              <a:t>Funcionalidad Inicial</a:t>
            </a:r>
            <a:endParaRPr lang="es-ES" dirty="0"/>
          </a:p>
        </p:txBody>
      </p:sp>
      <p:sp>
        <p:nvSpPr>
          <p:cNvPr id="13" name="12 CuadroTexto"/>
          <p:cNvSpPr txBox="1"/>
          <p:nvPr/>
        </p:nvSpPr>
        <p:spPr>
          <a:xfrm>
            <a:off x="5735960" y="1916832"/>
            <a:ext cx="2201500" cy="369332"/>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s-ES_tradnl" b="1" dirty="0">
                <a:solidFill>
                  <a:schemeClr val="tx1"/>
                </a:solidFill>
              </a:rPr>
              <a:t>Nueva Funcionalidad </a:t>
            </a:r>
            <a:endParaRPr lang="es-ES" b="1" dirty="0">
              <a:solidFill>
                <a:schemeClr val="tx1"/>
              </a:solidFill>
            </a:endParaRPr>
          </a:p>
        </p:txBody>
      </p:sp>
      <p:sp>
        <p:nvSpPr>
          <p:cNvPr id="14" name="13 CuadroTexto"/>
          <p:cNvSpPr txBox="1"/>
          <p:nvPr/>
        </p:nvSpPr>
        <p:spPr>
          <a:xfrm>
            <a:off x="8063744" y="1916832"/>
            <a:ext cx="2201500" cy="369332"/>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s-ES_tradnl" b="1" dirty="0">
                <a:solidFill>
                  <a:schemeClr val="tx1"/>
                </a:solidFill>
              </a:rPr>
              <a:t>Nueva Funcionalidad </a:t>
            </a:r>
            <a:endParaRPr lang="es-ES" b="1" dirty="0">
              <a:solidFill>
                <a:schemeClr val="tx1"/>
              </a:solidFill>
            </a:endParaRPr>
          </a:p>
        </p:txBody>
      </p:sp>
      <p:cxnSp>
        <p:nvCxnSpPr>
          <p:cNvPr id="16" name="15 Conector recto de flecha"/>
          <p:cNvCxnSpPr/>
          <p:nvPr/>
        </p:nvCxnSpPr>
        <p:spPr>
          <a:xfrm flipH="1">
            <a:off x="6384032" y="2348880"/>
            <a:ext cx="504056" cy="6126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17 Conector recto de flecha"/>
          <p:cNvCxnSpPr>
            <a:stCxn id="14" idx="2"/>
          </p:cNvCxnSpPr>
          <p:nvPr/>
        </p:nvCxnSpPr>
        <p:spPr>
          <a:xfrm flipH="1">
            <a:off x="7631698" y="2286164"/>
            <a:ext cx="1532796" cy="67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18 Abrir llave"/>
          <p:cNvSpPr/>
          <p:nvPr/>
        </p:nvSpPr>
        <p:spPr>
          <a:xfrm>
            <a:off x="2903192" y="4518738"/>
            <a:ext cx="216024" cy="9361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20" name="19 CuadroTexto"/>
          <p:cNvSpPr txBox="1"/>
          <p:nvPr/>
        </p:nvSpPr>
        <p:spPr>
          <a:xfrm>
            <a:off x="1505744" y="4312334"/>
            <a:ext cx="1475656"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s-ES_tradnl" b="1" dirty="0">
                <a:solidFill>
                  <a:schemeClr val="tx1"/>
                </a:solidFill>
              </a:rPr>
              <a:t>Sistema completo con </a:t>
            </a:r>
          </a:p>
          <a:p>
            <a:r>
              <a:rPr lang="es-ES_tradnl" b="1" dirty="0">
                <a:solidFill>
                  <a:schemeClr val="tx1"/>
                </a:solidFill>
              </a:rPr>
              <a:t>funcionalidad básica</a:t>
            </a:r>
            <a:endParaRPr lang="es-ES" b="1" dirty="0">
              <a:solidFill>
                <a:schemeClr val="tx1"/>
              </a:solidFill>
            </a:endParaRPr>
          </a:p>
        </p:txBody>
      </p:sp>
      <p:sp>
        <p:nvSpPr>
          <p:cNvPr id="21" name="20 CuadroTexto"/>
          <p:cNvSpPr txBox="1"/>
          <p:nvPr/>
        </p:nvSpPr>
        <p:spPr>
          <a:xfrm>
            <a:off x="8328249" y="5445225"/>
            <a:ext cx="192041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s-ES_tradnl" b="1" dirty="0">
                <a:solidFill>
                  <a:schemeClr val="tx1"/>
                </a:solidFill>
              </a:rPr>
              <a:t>Se completa funcionalidades</a:t>
            </a:r>
            <a:endParaRPr lang="es-ES" b="1" dirty="0">
              <a:solidFill>
                <a:schemeClr val="tx1"/>
              </a:solidFill>
            </a:endParaRPr>
          </a:p>
        </p:txBody>
      </p:sp>
      <p:cxnSp>
        <p:nvCxnSpPr>
          <p:cNvPr id="23" name="22 Conector recto de flecha"/>
          <p:cNvCxnSpPr/>
          <p:nvPr/>
        </p:nvCxnSpPr>
        <p:spPr>
          <a:xfrm flipH="1" flipV="1">
            <a:off x="6168008" y="4725144"/>
            <a:ext cx="2304256"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p:nvPr/>
        </p:nvCxnSpPr>
        <p:spPr>
          <a:xfrm flipH="1" flipV="1">
            <a:off x="7536160" y="4941168"/>
            <a:ext cx="1224136"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8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circle(in)">
                                      <p:cBhvr>
                                        <p:cTn id="21" dur="20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20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0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circle(in)">
                                      <p:cBhvr>
                                        <p:cTn id="3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118426" y="0"/>
            <a:ext cx="10772775" cy="1129444"/>
          </a:xfrm>
        </p:spPr>
        <p:txBody>
          <a:bodyPr>
            <a:normAutofit/>
          </a:bodyPr>
          <a:lstStyle/>
          <a:p>
            <a:r>
              <a:rPr lang="es-ES_tradnl" sz="4400" dirty="0"/>
              <a:t>Modelo en espiral (</a:t>
            </a:r>
            <a:r>
              <a:rPr lang="es-ES_tradnl" sz="4400" dirty="0" err="1"/>
              <a:t>Boehm</a:t>
            </a:r>
            <a:r>
              <a:rPr lang="es-ES_tradnl" sz="4400" dirty="0"/>
              <a:t>)</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38</a:t>
            </a:fld>
            <a:endParaRPr lang="es-ES"/>
          </a:p>
        </p:txBody>
      </p:sp>
      <p:sp>
        <p:nvSpPr>
          <p:cNvPr id="9" name="8 Marcador de texto"/>
          <p:cNvSpPr>
            <a:spLocks noGrp="1"/>
          </p:cNvSpPr>
          <p:nvPr>
            <p:ph type="body" sz="quarter" idx="14"/>
          </p:nvPr>
        </p:nvSpPr>
        <p:spPr/>
        <p:txBody>
          <a:bodyPr/>
          <a:lstStyle/>
          <a:p>
            <a:r>
              <a:rPr lang="es-ES_tradnl" dirty="0" err="1"/>
              <a:t>Pfleeger</a:t>
            </a:r>
            <a:endParaRPr lang="es-ES" dirty="0"/>
          </a:p>
        </p:txBody>
      </p:sp>
      <p:sp>
        <p:nvSpPr>
          <p:cNvPr id="8" name="7 Marcador de texto"/>
          <p:cNvSpPr>
            <a:spLocks noGrp="1"/>
          </p:cNvSpPr>
          <p:nvPr>
            <p:ph type="body" sz="quarter" idx="13"/>
          </p:nvPr>
        </p:nvSpPr>
        <p:spPr>
          <a:xfrm>
            <a:off x="213958" y="1834338"/>
            <a:ext cx="4657905" cy="4478753"/>
          </a:xfrm>
        </p:spPr>
        <p:txBody>
          <a:bodyPr>
            <a:normAutofit lnSpcReduction="10000"/>
          </a:bodyPr>
          <a:lstStyle/>
          <a:p>
            <a:pPr lvl="1">
              <a:buFont typeface="Wingdings" panose="05000000000000000000" pitchFamily="2" charset="2"/>
              <a:buChar char="Ø"/>
            </a:pPr>
            <a:r>
              <a:rPr lang="es-ES" sz="2000" dirty="0"/>
              <a:t>Combina las actividades de desarrollo con la gestión del riesgo </a:t>
            </a:r>
          </a:p>
          <a:p>
            <a:pPr lvl="1">
              <a:buFont typeface="Wingdings" panose="05000000000000000000" pitchFamily="2" charset="2"/>
              <a:buChar char="Ø"/>
            </a:pPr>
            <a:r>
              <a:rPr lang="es-ES" sz="2000" dirty="0"/>
              <a:t>Trata de mejorar los ciclos de vida clásicos y prototipos.</a:t>
            </a:r>
          </a:p>
          <a:p>
            <a:pPr lvl="1">
              <a:buFont typeface="Wingdings" panose="05000000000000000000" pitchFamily="2" charset="2"/>
              <a:buChar char="Ø"/>
            </a:pPr>
            <a:r>
              <a:rPr lang="es-ES" sz="2000" dirty="0"/>
              <a:t>Incorpora objetivos de calidad </a:t>
            </a:r>
          </a:p>
          <a:p>
            <a:pPr lvl="1">
              <a:buFont typeface="Wingdings" panose="05000000000000000000" pitchFamily="2" charset="2"/>
              <a:buChar char="Ø"/>
            </a:pPr>
            <a:r>
              <a:rPr lang="es-ES" sz="2000" dirty="0"/>
              <a:t>Elimina errores y alternativas no atractivas al comienzo</a:t>
            </a:r>
          </a:p>
          <a:p>
            <a:pPr lvl="1">
              <a:buFont typeface="Wingdings" panose="05000000000000000000" pitchFamily="2" charset="2"/>
              <a:buChar char="Ø"/>
            </a:pPr>
            <a:r>
              <a:rPr lang="es-ES" sz="2000" dirty="0"/>
              <a:t>Permite iteraciones, vuelta atrás y finalizaciones rápidas</a:t>
            </a:r>
          </a:p>
          <a:p>
            <a:pPr lvl="1">
              <a:buFont typeface="Wingdings" panose="05000000000000000000" pitchFamily="2" charset="2"/>
              <a:buChar char="Ø"/>
            </a:pPr>
            <a:r>
              <a:rPr lang="es-ES" sz="2000" dirty="0"/>
              <a:t>Cada ciclo empieza identificando:</a:t>
            </a:r>
          </a:p>
          <a:p>
            <a:pPr marL="0" lvl="2" indent="0">
              <a:buNone/>
            </a:pPr>
            <a:r>
              <a:rPr lang="es-ES" sz="1600" dirty="0"/>
              <a:t>Los objetivos de la porción correspondiente</a:t>
            </a:r>
          </a:p>
          <a:p>
            <a:pPr marL="0" lvl="2" indent="0">
              <a:buNone/>
            </a:pPr>
            <a:r>
              <a:rPr lang="es-ES" sz="1600" dirty="0"/>
              <a:t>Las alternativas</a:t>
            </a:r>
          </a:p>
          <a:p>
            <a:pPr marL="0" lvl="2" indent="0">
              <a:buNone/>
            </a:pPr>
            <a:r>
              <a:rPr lang="es-ES" sz="1600" dirty="0"/>
              <a:t>Restricciones</a:t>
            </a:r>
          </a:p>
          <a:p>
            <a:pPr lvl="1">
              <a:buFont typeface="Wingdings" panose="05000000000000000000" pitchFamily="2" charset="2"/>
              <a:buChar char="Ø"/>
            </a:pPr>
            <a:r>
              <a:rPr lang="es-ES" sz="2000" dirty="0"/>
              <a:t>Cada ciclo se completa con una revisión que incluye todo el ciclo anterior y el plan para el siguiente</a:t>
            </a:r>
          </a:p>
          <a:p>
            <a:pPr lvl="1"/>
            <a:endParaRPr lang="es-ES_tradnl" sz="2000"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086718" y="1916832"/>
            <a:ext cx="5725924" cy="3796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46689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671915" y="476672"/>
            <a:ext cx="10772775" cy="1129444"/>
          </a:xfrm>
        </p:spPr>
        <p:txBody>
          <a:bodyPr>
            <a:noAutofit/>
          </a:bodyPr>
          <a:lstStyle/>
          <a:p>
            <a:r>
              <a:rPr lang="es-ES_tradnl" sz="4400" dirty="0"/>
              <a:t>Modelos de proceso – Análisis comparativo (Davis)</a:t>
            </a:r>
            <a:endParaRPr lang="es-ES" sz="4400" dirty="0"/>
          </a:p>
        </p:txBody>
      </p:sp>
      <p:sp>
        <p:nvSpPr>
          <p:cNvPr id="3" name="Marcador de número de diapositiva 2"/>
          <p:cNvSpPr>
            <a:spLocks noGrp="1"/>
          </p:cNvSpPr>
          <p:nvPr>
            <p:ph type="sldNum" sz="quarter" idx="12"/>
          </p:nvPr>
        </p:nvSpPr>
        <p:spPr/>
        <p:txBody>
          <a:bodyPr/>
          <a:lstStyle/>
          <a:p>
            <a:fld id="{D7956DE5-555E-4934-BCC0-5089CC7F6817}" type="slidenum">
              <a:rPr lang="es-ES" smtClean="0"/>
              <a:pPr/>
              <a:t>39</a:t>
            </a:fld>
            <a:endParaRPr lang="es-ES"/>
          </a:p>
        </p:txBody>
      </p:sp>
      <p:sp>
        <p:nvSpPr>
          <p:cNvPr id="8" name="7 Marcador de texto"/>
          <p:cNvSpPr>
            <a:spLocks noGrp="1"/>
          </p:cNvSpPr>
          <p:nvPr>
            <p:ph type="body" sz="quarter" idx="14"/>
          </p:nvPr>
        </p:nvSpPr>
        <p:spPr/>
        <p:txBody>
          <a:bodyPr/>
          <a:lstStyle/>
          <a:p>
            <a:endParaRPr lang="es-AR"/>
          </a:p>
        </p:txBody>
      </p:sp>
      <p:sp>
        <p:nvSpPr>
          <p:cNvPr id="5" name="4 Marcador de texto"/>
          <p:cNvSpPr>
            <a:spLocks noGrp="1"/>
          </p:cNvSpPr>
          <p:nvPr>
            <p:ph type="body" sz="quarter" idx="13"/>
          </p:nvPr>
        </p:nvSpPr>
        <p:spPr/>
        <p:txBody>
          <a:bodyPr/>
          <a:lstStyle/>
          <a:p>
            <a:endParaRPr lang="es-AR"/>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grpSp>
        <p:nvGrpSpPr>
          <p:cNvPr id="15" name="Grupo 14"/>
          <p:cNvGrpSpPr/>
          <p:nvPr/>
        </p:nvGrpSpPr>
        <p:grpSpPr>
          <a:xfrm>
            <a:off x="2593075" y="1419367"/>
            <a:ext cx="5853501" cy="4039026"/>
            <a:chOff x="1576856" y="2195512"/>
            <a:chExt cx="4895382" cy="3177704"/>
          </a:xfrm>
        </p:grpSpPr>
        <p:pic>
          <p:nvPicPr>
            <p:cNvPr id="4" name="Imagen 3"/>
            <p:cNvPicPr>
              <a:picLocks noChangeAspect="1"/>
            </p:cNvPicPr>
            <p:nvPr/>
          </p:nvPicPr>
          <p:blipFill>
            <a:blip r:embed="rId3" cstate="print">
              <a:clrChange>
                <a:clrFrom>
                  <a:srgbClr val="FFFFFF"/>
                </a:clrFrom>
                <a:clrTo>
                  <a:srgbClr val="FFFFFF">
                    <a:alpha val="0"/>
                  </a:srgbClr>
                </a:clrTo>
              </a:clrChange>
            </a:blip>
            <a:stretch>
              <a:fillRect/>
            </a:stretch>
          </p:blipFill>
          <p:spPr>
            <a:xfrm>
              <a:off x="1576856" y="2195512"/>
              <a:ext cx="4895382" cy="3177704"/>
            </a:xfrm>
            <a:prstGeom prst="rect">
              <a:avLst/>
            </a:prstGeom>
          </p:spPr>
        </p:pic>
        <p:sp>
          <p:nvSpPr>
            <p:cNvPr id="11" name="CuadroTexto 10"/>
            <p:cNvSpPr txBox="1"/>
            <p:nvPr/>
          </p:nvSpPr>
          <p:spPr>
            <a:xfrm>
              <a:off x="1620609" y="3157441"/>
              <a:ext cx="400110" cy="1115049"/>
            </a:xfrm>
            <a:prstGeom prst="rect">
              <a:avLst/>
            </a:prstGeom>
            <a:noFill/>
          </p:spPr>
          <p:txBody>
            <a:bodyPr vert="vert270" wrap="none" rtlCol="0">
              <a:spAutoFit/>
            </a:bodyPr>
            <a:lstStyle/>
            <a:p>
              <a:r>
                <a:rPr lang="es-AR" sz="1400" dirty="0"/>
                <a:t>Funcionalidad</a:t>
              </a:r>
            </a:p>
          </p:txBody>
        </p:sp>
        <p:sp>
          <p:nvSpPr>
            <p:cNvPr id="12" name="CuadroTexto 11"/>
            <p:cNvSpPr txBox="1"/>
            <p:nvPr/>
          </p:nvSpPr>
          <p:spPr>
            <a:xfrm>
              <a:off x="3203848" y="2573022"/>
              <a:ext cx="1271037" cy="523220"/>
            </a:xfrm>
            <a:prstGeom prst="rect">
              <a:avLst/>
            </a:prstGeom>
            <a:noFill/>
          </p:spPr>
          <p:txBody>
            <a:bodyPr wrap="square" rtlCol="0">
              <a:spAutoFit/>
            </a:bodyPr>
            <a:lstStyle/>
            <a:p>
              <a:r>
                <a:rPr lang="es-AR" sz="1400" dirty="0"/>
                <a:t>Necesidades del usuario</a:t>
              </a:r>
            </a:p>
          </p:txBody>
        </p:sp>
        <p:sp>
          <p:nvSpPr>
            <p:cNvPr id="14" name="CuadroTexto 13"/>
            <p:cNvSpPr txBox="1"/>
            <p:nvPr/>
          </p:nvSpPr>
          <p:spPr>
            <a:xfrm>
              <a:off x="3586715" y="4725144"/>
              <a:ext cx="1271037" cy="307777"/>
            </a:xfrm>
            <a:prstGeom prst="rect">
              <a:avLst/>
            </a:prstGeom>
            <a:noFill/>
          </p:spPr>
          <p:txBody>
            <a:bodyPr wrap="square" rtlCol="0">
              <a:spAutoFit/>
            </a:bodyPr>
            <a:lstStyle/>
            <a:p>
              <a:r>
                <a:rPr lang="es-AR" sz="1400" dirty="0"/>
                <a:t>tiempo</a:t>
              </a:r>
            </a:p>
          </p:txBody>
        </p:sp>
      </p:grpSp>
      <p:sp>
        <p:nvSpPr>
          <p:cNvPr id="16" name="CuadroTexto 15"/>
          <p:cNvSpPr txBox="1"/>
          <p:nvPr/>
        </p:nvSpPr>
        <p:spPr>
          <a:xfrm>
            <a:off x="3674697" y="5387886"/>
            <a:ext cx="5549053"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s-AR" b="1" dirty="0">
                <a:solidFill>
                  <a:schemeClr val="tx1"/>
                </a:solidFill>
              </a:rPr>
              <a:t>Las necesidades de los usuarios evolucionan de manera constante</a:t>
            </a:r>
          </a:p>
        </p:txBody>
      </p:sp>
    </p:spTree>
    <p:extLst>
      <p:ext uri="{BB962C8B-B14F-4D97-AF65-F5344CB8AC3E}">
        <p14:creationId xmlns:p14="http://schemas.microsoft.com/office/powerpoint/2010/main" val="4158919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9976" y="1815439"/>
            <a:ext cx="5248275" cy="4486275"/>
          </a:xfrm>
          <a:prstGeom prst="rect">
            <a:avLst/>
          </a:prstGeom>
        </p:spPr>
      </p:pic>
      <p:sp>
        <p:nvSpPr>
          <p:cNvPr id="2" name="1 Título"/>
          <p:cNvSpPr>
            <a:spLocks noGrp="1"/>
          </p:cNvSpPr>
          <p:nvPr>
            <p:ph type="title"/>
          </p:nvPr>
        </p:nvSpPr>
        <p:spPr>
          <a:xfrm>
            <a:off x="263352" y="40236"/>
            <a:ext cx="9605738" cy="1450757"/>
          </a:xfrm>
        </p:spPr>
        <p:txBody>
          <a:bodyPr>
            <a:noAutofit/>
          </a:bodyPr>
          <a:lstStyle/>
          <a:p>
            <a:br>
              <a:rPr lang="es-ES_tradnl" dirty="0"/>
            </a:br>
            <a:r>
              <a:rPr lang="es-ES_tradnl" dirty="0"/>
              <a:t>Análisis Estructurado – Objetivos y estructura</a:t>
            </a:r>
            <a:endParaRPr lang="es-ES" dirty="0"/>
          </a:p>
        </p:txBody>
      </p:sp>
      <p:sp>
        <p:nvSpPr>
          <p:cNvPr id="12" name="11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2021</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4</a:t>
            </a:fld>
            <a:endParaRPr lang="es-ES"/>
          </a:p>
        </p:txBody>
      </p:sp>
      <p:sp>
        <p:nvSpPr>
          <p:cNvPr id="9" name="8 Llamada con línea 1"/>
          <p:cNvSpPr/>
          <p:nvPr/>
        </p:nvSpPr>
        <p:spPr>
          <a:xfrm>
            <a:off x="10128448" y="332656"/>
            <a:ext cx="1512168" cy="2274935"/>
          </a:xfrm>
          <a:prstGeom prst="borderCallout1">
            <a:avLst>
              <a:gd name="adj1" fmla="val 18750"/>
              <a:gd name="adj2" fmla="val -8333"/>
              <a:gd name="adj3" fmla="val 117289"/>
              <a:gd name="adj4" fmla="val -5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8000"/>
              </a:lnSpc>
            </a:pPr>
            <a:r>
              <a:rPr lang="es-ES_tradnl" dirty="0"/>
              <a:t>Modelado de funciones del sistema: </a:t>
            </a:r>
          </a:p>
          <a:p>
            <a:pPr>
              <a:lnSpc>
                <a:spcPct val="128000"/>
              </a:lnSpc>
            </a:pPr>
            <a:r>
              <a:rPr lang="es-ES_tradnl" sz="1600" dirty="0"/>
              <a:t>Diagrama de Flujo de Datos</a:t>
            </a:r>
            <a:endParaRPr lang="es-ES_tradnl" dirty="0"/>
          </a:p>
        </p:txBody>
      </p:sp>
      <p:sp>
        <p:nvSpPr>
          <p:cNvPr id="11" name="10 Llamada con línea 1"/>
          <p:cNvSpPr/>
          <p:nvPr/>
        </p:nvSpPr>
        <p:spPr>
          <a:xfrm>
            <a:off x="4278052" y="1352288"/>
            <a:ext cx="3203848" cy="1080120"/>
          </a:xfrm>
          <a:prstGeom prst="borderCallout1">
            <a:avLst>
              <a:gd name="adj1" fmla="val 56055"/>
              <a:gd name="adj2" fmla="val 103358"/>
              <a:gd name="adj3" fmla="val 168192"/>
              <a:gd name="adj4" fmla="val 107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8000"/>
              </a:lnSpc>
            </a:pPr>
            <a:r>
              <a:rPr lang="es-ES" dirty="0"/>
              <a:t>Modelado de datos del sistema: </a:t>
            </a:r>
          </a:p>
          <a:p>
            <a:pPr>
              <a:lnSpc>
                <a:spcPct val="128000"/>
              </a:lnSpc>
            </a:pPr>
            <a:r>
              <a:rPr lang="es-ES" dirty="0"/>
              <a:t>Diagrama de Entidad-Relación</a:t>
            </a:r>
          </a:p>
        </p:txBody>
      </p:sp>
      <p:sp>
        <p:nvSpPr>
          <p:cNvPr id="14" name="13 Llamada con línea 1"/>
          <p:cNvSpPr/>
          <p:nvPr/>
        </p:nvSpPr>
        <p:spPr>
          <a:xfrm>
            <a:off x="3701988" y="5497203"/>
            <a:ext cx="3635896" cy="1080120"/>
          </a:xfrm>
          <a:prstGeom prst="borderCallout1">
            <a:avLst>
              <a:gd name="adj1" fmla="val 50008"/>
              <a:gd name="adj2" fmla="val 111512"/>
              <a:gd name="adj3" fmla="val -37278"/>
              <a:gd name="adj4" fmla="val 131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8000"/>
              </a:lnSpc>
            </a:pPr>
            <a:r>
              <a:rPr lang="es-ES" dirty="0"/>
              <a:t>Modelado de comportamiento del sistema: </a:t>
            </a:r>
          </a:p>
          <a:p>
            <a:pPr>
              <a:lnSpc>
                <a:spcPct val="128000"/>
              </a:lnSpc>
            </a:pPr>
            <a:r>
              <a:rPr lang="es-ES" dirty="0"/>
              <a:t>Diagrama de Transición de Estados</a:t>
            </a:r>
          </a:p>
        </p:txBody>
      </p:sp>
      <p:sp>
        <p:nvSpPr>
          <p:cNvPr id="15" name="14 CuadroTexto"/>
          <p:cNvSpPr txBox="1"/>
          <p:nvPr/>
        </p:nvSpPr>
        <p:spPr>
          <a:xfrm>
            <a:off x="5231904" y="2535583"/>
            <a:ext cx="936104" cy="369332"/>
          </a:xfrm>
          <a:prstGeom prst="rect">
            <a:avLst/>
          </a:prstGeom>
          <a:solidFill>
            <a:schemeClr val="accent3"/>
          </a:solidFill>
        </p:spPr>
        <p:txBody>
          <a:bodyPr wrap="square" rtlCol="0">
            <a:spAutoFit/>
          </a:bodyPr>
          <a:lstStyle/>
          <a:p>
            <a:pPr algn="ctr"/>
            <a:r>
              <a:rPr lang="es-ES_tradnl" dirty="0"/>
              <a:t>DBD</a:t>
            </a:r>
            <a:endParaRPr lang="es-ES" dirty="0"/>
          </a:p>
        </p:txBody>
      </p:sp>
      <p:sp>
        <p:nvSpPr>
          <p:cNvPr id="16" name="15 CuadroTexto"/>
          <p:cNvSpPr txBox="1"/>
          <p:nvPr/>
        </p:nvSpPr>
        <p:spPr>
          <a:xfrm>
            <a:off x="3935760" y="5127871"/>
            <a:ext cx="3168352" cy="369332"/>
          </a:xfrm>
          <a:prstGeom prst="rect">
            <a:avLst/>
          </a:prstGeom>
          <a:solidFill>
            <a:schemeClr val="accent3"/>
          </a:solidFill>
        </p:spPr>
        <p:txBody>
          <a:bodyPr wrap="square" rtlCol="0">
            <a:spAutoFit/>
          </a:bodyPr>
          <a:lstStyle/>
          <a:p>
            <a:pPr algn="ctr"/>
            <a:r>
              <a:rPr lang="es-ES_tradnl" dirty="0"/>
              <a:t>Máquinas de estado finitas </a:t>
            </a:r>
            <a:endParaRPr lang="es-ES" dirty="0"/>
          </a:p>
        </p:txBody>
      </p:sp>
      <p:sp>
        <p:nvSpPr>
          <p:cNvPr id="4" name="3 Rectángulo"/>
          <p:cNvSpPr/>
          <p:nvPr/>
        </p:nvSpPr>
        <p:spPr>
          <a:xfrm>
            <a:off x="94880" y="1864442"/>
            <a:ext cx="3672408" cy="707886"/>
          </a:xfrm>
          <a:prstGeom prst="rect">
            <a:avLst/>
          </a:prstGeom>
        </p:spPr>
        <p:txBody>
          <a:bodyPr wrap="square">
            <a:spAutoFit/>
          </a:bodyPr>
          <a:lstStyle/>
          <a:p>
            <a:pPr algn="just"/>
            <a:r>
              <a:rPr lang="es-AR" sz="2000" dirty="0"/>
              <a:t>El modelo de análisis debe lograr tres objetivos primarios:</a:t>
            </a:r>
          </a:p>
        </p:txBody>
      </p:sp>
      <p:sp>
        <p:nvSpPr>
          <p:cNvPr id="13" name="12 Rectángulo"/>
          <p:cNvSpPr/>
          <p:nvPr/>
        </p:nvSpPr>
        <p:spPr>
          <a:xfrm>
            <a:off x="110832" y="2516062"/>
            <a:ext cx="3672408" cy="1015663"/>
          </a:xfrm>
          <a:prstGeom prst="rect">
            <a:avLst/>
          </a:prstGeom>
        </p:spPr>
        <p:txBody>
          <a:bodyPr wrap="square">
            <a:spAutoFit/>
          </a:bodyPr>
          <a:lstStyle/>
          <a:p>
            <a:pPr algn="just"/>
            <a:endParaRPr lang="es-AR" sz="2000" dirty="0"/>
          </a:p>
          <a:p>
            <a:pPr marL="342900" indent="-342900" algn="just">
              <a:buAutoNum type="arabicParenBoth"/>
            </a:pPr>
            <a:r>
              <a:rPr lang="es-AR" sz="2000" dirty="0"/>
              <a:t>describir lo que requiere el cliente</a:t>
            </a:r>
          </a:p>
        </p:txBody>
      </p:sp>
      <p:sp>
        <p:nvSpPr>
          <p:cNvPr id="6" name="5 Rectángulo"/>
          <p:cNvSpPr/>
          <p:nvPr/>
        </p:nvSpPr>
        <p:spPr>
          <a:xfrm>
            <a:off x="110832" y="3531725"/>
            <a:ext cx="6096000" cy="646331"/>
          </a:xfrm>
          <a:prstGeom prst="rect">
            <a:avLst/>
          </a:prstGeom>
        </p:spPr>
        <p:txBody>
          <a:bodyPr>
            <a:spAutoFit/>
          </a:bodyPr>
          <a:lstStyle/>
          <a:p>
            <a:pPr marL="342900" indent="-342900" algn="just">
              <a:buFont typeface="Wingdings" panose="05000000000000000000" pitchFamily="2" charset="2"/>
              <a:buAutoNum type="arabicParenBoth" startAt="2"/>
            </a:pPr>
            <a:r>
              <a:rPr lang="es-AR" dirty="0"/>
              <a:t>establecer una base para la creación de un diseño de Software</a:t>
            </a:r>
          </a:p>
        </p:txBody>
      </p:sp>
      <p:sp>
        <p:nvSpPr>
          <p:cNvPr id="17" name="16 Rectángulo"/>
          <p:cNvSpPr/>
          <p:nvPr/>
        </p:nvSpPr>
        <p:spPr>
          <a:xfrm>
            <a:off x="146004" y="4201036"/>
            <a:ext cx="6096000" cy="646331"/>
          </a:xfrm>
          <a:prstGeom prst="rect">
            <a:avLst/>
          </a:prstGeom>
        </p:spPr>
        <p:txBody>
          <a:bodyPr>
            <a:spAutoFit/>
          </a:bodyPr>
          <a:lstStyle/>
          <a:p>
            <a:pPr marL="342900" indent="-342900" algn="just">
              <a:buFont typeface="Wingdings" panose="05000000000000000000" pitchFamily="2" charset="2"/>
              <a:buAutoNum type="arabicParenBoth" startAt="3"/>
            </a:pPr>
            <a:r>
              <a:rPr lang="es-AR" dirty="0"/>
              <a:t>Definir un conjunto de requisitos que se pueda validar una vez que se construye el software.</a:t>
            </a:r>
          </a:p>
        </p:txBody>
      </p:sp>
    </p:spTree>
    <p:extLst>
      <p:ext uri="{BB962C8B-B14F-4D97-AF65-F5344CB8AC3E}">
        <p14:creationId xmlns:p14="http://schemas.microsoft.com/office/powerpoint/2010/main" val="2505448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ircle(in)">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2000"/>
                                        <p:tgtEl>
                                          <p:spTgt spid="11">
                                            <p:bg/>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2000"/>
                                        <p:tgtEl>
                                          <p:spTgt spid="11">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2000"/>
                                        <p:tgtEl>
                                          <p:spTgt spid="1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bg/>
                                          </p:spTgt>
                                        </p:tgtEl>
                                        <p:attrNameLst>
                                          <p:attrName>style.visibility</p:attrName>
                                        </p:attrNameLst>
                                      </p:cBhvr>
                                      <p:to>
                                        <p:strVal val="visible"/>
                                      </p:to>
                                    </p:set>
                                    <p:animEffect transition="in" filter="fade">
                                      <p:cBhvr>
                                        <p:cTn id="33" dur="2000"/>
                                        <p:tgtEl>
                                          <p:spTgt spid="9">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2000"/>
                                        <p:tgtEl>
                                          <p:spTgt spid="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Effect transition="in" filter="fade">
                                      <p:cBhvr>
                                        <p:cTn id="39" dur="2000"/>
                                        <p:tgtEl>
                                          <p:spTgt spid="9">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bg/>
                                          </p:spTgt>
                                        </p:tgtEl>
                                        <p:attrNameLst>
                                          <p:attrName>style.visibility</p:attrName>
                                        </p:attrNameLst>
                                      </p:cBhvr>
                                      <p:to>
                                        <p:strVal val="visible"/>
                                      </p:to>
                                    </p:set>
                                    <p:animEffect transition="in" filter="fade">
                                      <p:cBhvr>
                                        <p:cTn id="44" dur="2000"/>
                                        <p:tgtEl>
                                          <p:spTgt spid="14">
                                            <p:bg/>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2000"/>
                                        <p:tgtEl>
                                          <p:spTgt spid="14">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xEl>
                                              <p:pRg st="1" end="1"/>
                                            </p:txEl>
                                          </p:spTgt>
                                        </p:tgtEl>
                                        <p:attrNameLst>
                                          <p:attrName>style.visibility</p:attrName>
                                        </p:attrNameLst>
                                      </p:cBhvr>
                                      <p:to>
                                        <p:strVal val="visible"/>
                                      </p:to>
                                    </p:set>
                                    <p:animEffect transition="in" filter="fade">
                                      <p:cBhvr>
                                        <p:cTn id="50" dur="2000"/>
                                        <p:tgtEl>
                                          <p:spTgt spid="14">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5">
                                            <p:bg/>
                                          </p:spTgt>
                                        </p:tgtEl>
                                        <p:attrNameLst>
                                          <p:attrName>style.visibility</p:attrName>
                                        </p:attrNameLst>
                                      </p:cBhvr>
                                      <p:to>
                                        <p:strVal val="visible"/>
                                      </p:to>
                                    </p:set>
                                    <p:animEffect transition="in" filter="fade">
                                      <p:cBhvr>
                                        <p:cTn id="55" dur="2000"/>
                                        <p:tgtEl>
                                          <p:spTgt spid="15">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fade">
                                      <p:cBhvr>
                                        <p:cTn id="58" dur="2000"/>
                                        <p:tgtEl>
                                          <p:spTgt spid="15">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bg/>
                                          </p:spTgt>
                                        </p:tgtEl>
                                        <p:attrNameLst>
                                          <p:attrName>style.visibility</p:attrName>
                                        </p:attrNameLst>
                                      </p:cBhvr>
                                      <p:to>
                                        <p:strVal val="visible"/>
                                      </p:to>
                                    </p:set>
                                    <p:animEffect transition="in" filter="fade">
                                      <p:cBhvr>
                                        <p:cTn id="61" dur="2000"/>
                                        <p:tgtEl>
                                          <p:spTgt spid="16">
                                            <p:bg/>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
                                            <p:txEl>
                                              <p:pRg st="0" end="0"/>
                                            </p:txEl>
                                          </p:spTgt>
                                        </p:tgtEl>
                                        <p:attrNameLst>
                                          <p:attrName>style.visibility</p:attrName>
                                        </p:attrNameLst>
                                      </p:cBhvr>
                                      <p:to>
                                        <p:strVal val="visible"/>
                                      </p:to>
                                    </p:set>
                                    <p:animEffect transition="in" filter="fade">
                                      <p:cBhvr>
                                        <p:cTn id="64" dur="2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1" grpId="0" build="allAtOnce" animBg="1"/>
      <p:bldP spid="14" grpId="0" build="allAtOnce" animBg="1"/>
      <p:bldP spid="15" grpId="0" build="allAtOnce" animBg="1"/>
      <p:bldP spid="16" grpId="0" build="allAtOnce" animBg="1"/>
      <p:bldP spid="13" grpId="0"/>
      <p:bldP spid="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623392" y="188640"/>
            <a:ext cx="10772775" cy="1129444"/>
          </a:xfrm>
        </p:spPr>
        <p:txBody>
          <a:bodyPr>
            <a:normAutofit/>
          </a:bodyPr>
          <a:lstStyle/>
          <a:p>
            <a:r>
              <a:rPr lang="es-ES_tradnl" sz="4400" dirty="0"/>
              <a:t>Modelos de Proceso -Análisis comparativo (Davis)</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40</a:t>
            </a:fld>
            <a:endParaRPr lang="es-ES"/>
          </a:p>
        </p:txBody>
      </p:sp>
      <p:sp>
        <p:nvSpPr>
          <p:cNvPr id="3" name="2 Marcador de texto"/>
          <p:cNvSpPr>
            <a:spLocks noGrp="1"/>
          </p:cNvSpPr>
          <p:nvPr>
            <p:ph type="body" sz="quarter" idx="14"/>
          </p:nvPr>
        </p:nvSpPr>
        <p:spPr/>
        <p:txBody>
          <a:bodyPr/>
          <a:lstStyle/>
          <a:p>
            <a:endParaRPr lang="es-AR"/>
          </a:p>
        </p:txBody>
      </p:sp>
      <p:sp>
        <p:nvSpPr>
          <p:cNvPr id="9" name="8 Marcador de texto"/>
          <p:cNvSpPr>
            <a:spLocks noGrp="1"/>
          </p:cNvSpPr>
          <p:nvPr>
            <p:ph type="body" sz="quarter" idx="13"/>
          </p:nvPr>
        </p:nvSpPr>
        <p:spPr/>
        <p:txBody>
          <a:bodyPr/>
          <a:lstStyle/>
          <a:p>
            <a:pPr marL="0" indent="0">
              <a:buNone/>
            </a:pPr>
            <a:endParaRPr lang="es-ES"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10" name="Picture 3"/>
          <p:cNvPicPr>
            <a:picLocks noChangeAspect="1" noChangeArrowheads="1"/>
          </p:cNvPicPr>
          <p:nvPr/>
        </p:nvPicPr>
        <p:blipFill rotWithShape="1">
          <a:blip r:embed="rId2" cstate="print">
            <a:clrChange>
              <a:clrFrom>
                <a:srgbClr val="FFFFFF"/>
              </a:clrFrom>
              <a:clrTo>
                <a:srgbClr val="FFFFFF">
                  <a:alpha val="0"/>
                </a:srgbClr>
              </a:clrTo>
            </a:clrChange>
          </a:blip>
          <a:srcRect t="4191" b="3959"/>
          <a:stretch/>
        </p:blipFill>
        <p:spPr bwMode="auto">
          <a:xfrm>
            <a:off x="1774209" y="1641684"/>
            <a:ext cx="7352533" cy="4573399"/>
          </a:xfrm>
          <a:prstGeom prst="rect">
            <a:avLst/>
          </a:prstGeom>
          <a:noFill/>
          <a:ln w="9525">
            <a:noFill/>
            <a:miter lim="800000"/>
            <a:headEnd/>
            <a:tailEnd/>
          </a:ln>
          <a:effectLst/>
        </p:spPr>
      </p:pic>
      <p:sp>
        <p:nvSpPr>
          <p:cNvPr id="13" name="12 CuadroTexto"/>
          <p:cNvSpPr txBox="1"/>
          <p:nvPr/>
        </p:nvSpPr>
        <p:spPr>
          <a:xfrm>
            <a:off x="9048328" y="2060848"/>
            <a:ext cx="963212" cy="40011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s-ES_tradnl" sz="2000" b="1" dirty="0">
                <a:solidFill>
                  <a:schemeClr val="tx1"/>
                </a:solidFill>
              </a:rPr>
              <a:t>Clásico </a:t>
            </a:r>
            <a:endParaRPr lang="es-ES" sz="2000" b="1" dirty="0">
              <a:solidFill>
                <a:schemeClr val="tx1"/>
              </a:solidFill>
            </a:endParaRPr>
          </a:p>
        </p:txBody>
      </p:sp>
    </p:spTree>
    <p:extLst>
      <p:ext uri="{BB962C8B-B14F-4D97-AF65-F5344CB8AC3E}">
        <p14:creationId xmlns:p14="http://schemas.microsoft.com/office/powerpoint/2010/main" val="3725481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623392" y="188640"/>
            <a:ext cx="10772775" cy="1129444"/>
          </a:xfrm>
        </p:spPr>
        <p:txBody>
          <a:bodyPr>
            <a:normAutofit/>
          </a:bodyPr>
          <a:lstStyle/>
          <a:p>
            <a:r>
              <a:rPr lang="es-ES_tradnl" sz="4400" dirty="0"/>
              <a:t>Modelos de Proceso</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41</a:t>
            </a:fld>
            <a:endParaRPr lang="es-ES"/>
          </a:p>
        </p:txBody>
      </p:sp>
      <p:sp>
        <p:nvSpPr>
          <p:cNvPr id="3" name="2 Marcador de texto"/>
          <p:cNvSpPr>
            <a:spLocks noGrp="1"/>
          </p:cNvSpPr>
          <p:nvPr>
            <p:ph type="body" sz="quarter" idx="14"/>
          </p:nvPr>
        </p:nvSpPr>
        <p:spPr/>
        <p:txBody>
          <a:bodyPr/>
          <a:lstStyle/>
          <a:p>
            <a:endParaRPr lang="es-AR"/>
          </a:p>
        </p:txBody>
      </p:sp>
      <p:sp>
        <p:nvSpPr>
          <p:cNvPr id="9" name="8 Marcador de texto"/>
          <p:cNvSpPr>
            <a:spLocks noGrp="1"/>
          </p:cNvSpPr>
          <p:nvPr>
            <p:ph type="body" sz="quarter" idx="13"/>
          </p:nvPr>
        </p:nvSpPr>
        <p:spPr/>
        <p:txBody>
          <a:bodyPr/>
          <a:lstStyle/>
          <a:p>
            <a:pPr marL="0" indent="0">
              <a:buNone/>
            </a:pPr>
            <a:endParaRPr lang="es-ES"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11" name="Picture 3"/>
          <p:cNvPicPr>
            <a:picLocks noChangeAspect="1" noChangeArrowheads="1"/>
          </p:cNvPicPr>
          <p:nvPr/>
        </p:nvPicPr>
        <p:blipFill rotWithShape="1">
          <a:blip r:embed="rId2" cstate="print">
            <a:clrChange>
              <a:clrFrom>
                <a:srgbClr val="FFFFFF"/>
              </a:clrFrom>
              <a:clrTo>
                <a:srgbClr val="FFFFFF">
                  <a:alpha val="0"/>
                </a:srgbClr>
              </a:clrTo>
            </a:clrChange>
          </a:blip>
          <a:srcRect t="6950" b="4415"/>
          <a:stretch/>
        </p:blipFill>
        <p:spPr bwMode="auto">
          <a:xfrm>
            <a:off x="1078173" y="1500185"/>
            <a:ext cx="7997680" cy="4714897"/>
          </a:xfrm>
          <a:prstGeom prst="rect">
            <a:avLst/>
          </a:prstGeom>
          <a:noFill/>
          <a:ln w="9525">
            <a:noFill/>
            <a:miter lim="800000"/>
            <a:headEnd/>
            <a:tailEnd/>
          </a:ln>
          <a:effectLst/>
        </p:spPr>
      </p:pic>
      <p:sp>
        <p:nvSpPr>
          <p:cNvPr id="13" name="12 CuadroTexto"/>
          <p:cNvSpPr txBox="1"/>
          <p:nvPr/>
        </p:nvSpPr>
        <p:spPr>
          <a:xfrm>
            <a:off x="9048328" y="2060848"/>
            <a:ext cx="143892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s-ES_tradnl" sz="2000" b="1" dirty="0">
                <a:solidFill>
                  <a:schemeClr val="tx1"/>
                </a:solidFill>
              </a:rPr>
              <a:t>Incremental</a:t>
            </a:r>
            <a:endParaRPr lang="es-ES" sz="2000" b="1" dirty="0">
              <a:solidFill>
                <a:schemeClr val="tx1"/>
              </a:solidFill>
            </a:endParaRPr>
          </a:p>
        </p:txBody>
      </p:sp>
    </p:spTree>
    <p:extLst>
      <p:ext uri="{BB962C8B-B14F-4D97-AF65-F5344CB8AC3E}">
        <p14:creationId xmlns:p14="http://schemas.microsoft.com/office/powerpoint/2010/main" val="2334095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623392" y="188640"/>
            <a:ext cx="10772775" cy="1129444"/>
          </a:xfrm>
        </p:spPr>
        <p:txBody>
          <a:bodyPr>
            <a:normAutofit/>
          </a:bodyPr>
          <a:lstStyle/>
          <a:p>
            <a:r>
              <a:rPr lang="es-ES_tradnl" sz="4400" dirty="0"/>
              <a:t>Modelos de Proceso – Análisis comparativo</a:t>
            </a:r>
            <a:endParaRPr lang="es-ES" sz="4400"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42</a:t>
            </a:fld>
            <a:endParaRPr lang="es-ES"/>
          </a:p>
        </p:txBody>
      </p:sp>
      <p:sp>
        <p:nvSpPr>
          <p:cNvPr id="3" name="2 Marcador de texto"/>
          <p:cNvSpPr>
            <a:spLocks noGrp="1"/>
          </p:cNvSpPr>
          <p:nvPr>
            <p:ph type="body" sz="quarter" idx="14"/>
          </p:nvPr>
        </p:nvSpPr>
        <p:spPr/>
        <p:txBody>
          <a:bodyPr/>
          <a:lstStyle/>
          <a:p>
            <a:endParaRPr lang="es-AR"/>
          </a:p>
        </p:txBody>
      </p:sp>
      <p:sp>
        <p:nvSpPr>
          <p:cNvPr id="9" name="8 Marcador de texto"/>
          <p:cNvSpPr>
            <a:spLocks noGrp="1"/>
          </p:cNvSpPr>
          <p:nvPr>
            <p:ph type="body" sz="quarter" idx="13"/>
          </p:nvPr>
        </p:nvSpPr>
        <p:spPr/>
        <p:txBody>
          <a:bodyPr/>
          <a:lstStyle/>
          <a:p>
            <a:pPr marL="0" indent="0">
              <a:buNone/>
            </a:pPr>
            <a:endParaRPr lang="es-ES" dirty="0"/>
          </a:p>
        </p:txBody>
      </p:sp>
      <p:sp>
        <p:nvSpPr>
          <p:cNvPr id="6" name="5 Marcador de pie de página"/>
          <p:cNvSpPr>
            <a:spLocks noGrp="1"/>
          </p:cNvSpPr>
          <p:nvPr>
            <p:ph type="ftr" sz="quarter" idx="3"/>
          </p:nvPr>
        </p:nvSpPr>
        <p:spPr/>
        <p:txBody>
          <a:bodyPr/>
          <a:lstStyle/>
          <a:p>
            <a:r>
              <a:rPr lang="sv-SE" dirty="0"/>
              <a:t>Ingeniería de Software I  2021</a:t>
            </a:r>
            <a:endParaRPr lang="es-ES" dirty="0"/>
          </a:p>
        </p:txBody>
      </p:sp>
      <p:pic>
        <p:nvPicPr>
          <p:cNvPr id="12" name="Picture 1"/>
          <p:cNvPicPr>
            <a:picLocks noChangeAspect="1" noChangeArrowheads="1"/>
          </p:cNvPicPr>
          <p:nvPr/>
        </p:nvPicPr>
        <p:blipFill>
          <a:blip r:embed="rId2" cstate="print">
            <a:clrChange>
              <a:clrFrom>
                <a:srgbClr val="FFFFFF"/>
              </a:clrFrom>
              <a:clrTo>
                <a:srgbClr val="FFFFFF">
                  <a:alpha val="0"/>
                </a:srgbClr>
              </a:clrTo>
            </a:clrChange>
          </a:blip>
          <a:srcRect l="24170" t="42969" r="16504" b="6250"/>
          <a:stretch>
            <a:fillRect/>
          </a:stretch>
        </p:blipFill>
        <p:spPr bwMode="auto">
          <a:xfrm>
            <a:off x="1255594" y="1712198"/>
            <a:ext cx="7458532" cy="4788162"/>
          </a:xfrm>
          <a:prstGeom prst="rect">
            <a:avLst/>
          </a:prstGeom>
          <a:noFill/>
          <a:ln w="9525">
            <a:noFill/>
            <a:miter lim="800000"/>
            <a:headEnd/>
            <a:tailEnd/>
          </a:ln>
          <a:effectLst/>
        </p:spPr>
      </p:pic>
      <p:sp>
        <p:nvSpPr>
          <p:cNvPr id="10" name="9 CuadroTexto"/>
          <p:cNvSpPr txBox="1"/>
          <p:nvPr/>
        </p:nvSpPr>
        <p:spPr>
          <a:xfrm>
            <a:off x="8256240" y="2204864"/>
            <a:ext cx="2183868" cy="40011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s-ES_tradnl" sz="2000" b="1" dirty="0">
                <a:solidFill>
                  <a:schemeClr val="tx1"/>
                </a:solidFill>
              </a:rPr>
              <a:t>Prototipo Evolutivo</a:t>
            </a:r>
            <a:endParaRPr lang="es-ES" sz="2000" b="1" dirty="0">
              <a:solidFill>
                <a:schemeClr val="tx1"/>
              </a:solidFill>
            </a:endParaRPr>
          </a:p>
        </p:txBody>
      </p:sp>
    </p:spTree>
    <p:extLst>
      <p:ext uri="{BB962C8B-B14F-4D97-AF65-F5344CB8AC3E}">
        <p14:creationId xmlns:p14="http://schemas.microsoft.com/office/powerpoint/2010/main" val="407234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a:t>Bibliografía</a:t>
            </a:r>
            <a:endParaRPr lang="es-ES" dirty="0"/>
          </a:p>
        </p:txBody>
      </p:sp>
      <p:sp>
        <p:nvSpPr>
          <p:cNvPr id="6" name="Marcador de número de diapositiva 5"/>
          <p:cNvSpPr>
            <a:spLocks noGrp="1"/>
          </p:cNvSpPr>
          <p:nvPr>
            <p:ph type="sldNum" sz="quarter" idx="12"/>
          </p:nvPr>
        </p:nvSpPr>
        <p:spPr/>
        <p:txBody>
          <a:bodyPr/>
          <a:lstStyle/>
          <a:p>
            <a:fld id="{D7956DE5-555E-4934-BCC0-5089CC7F6817}" type="slidenum">
              <a:rPr lang="es-ES" smtClean="0"/>
              <a:pPr/>
              <a:t>43</a:t>
            </a:fld>
            <a:endParaRPr lang="es-ES"/>
          </a:p>
        </p:txBody>
      </p:sp>
      <p:sp>
        <p:nvSpPr>
          <p:cNvPr id="7" name="6 Marcador de texto"/>
          <p:cNvSpPr>
            <a:spLocks noGrp="1"/>
          </p:cNvSpPr>
          <p:nvPr>
            <p:ph type="body" sz="quarter" idx="14"/>
          </p:nvPr>
        </p:nvSpPr>
        <p:spPr/>
        <p:txBody>
          <a:bodyPr/>
          <a:lstStyle/>
          <a:p>
            <a:endParaRPr lang="es-AR"/>
          </a:p>
        </p:txBody>
      </p:sp>
      <p:sp>
        <p:nvSpPr>
          <p:cNvPr id="3" name="2 Marcador de contenido"/>
          <p:cNvSpPr>
            <a:spLocks noGrp="1"/>
          </p:cNvSpPr>
          <p:nvPr>
            <p:ph type="body" sz="quarter" idx="13"/>
          </p:nvPr>
        </p:nvSpPr>
        <p:spPr>
          <a:prstGeom prst="rect">
            <a:avLst/>
          </a:prstGeom>
        </p:spPr>
        <p:txBody>
          <a:bodyPr>
            <a:normAutofit/>
          </a:bodyPr>
          <a:lstStyle/>
          <a:p>
            <a:r>
              <a:rPr lang="es-ES_tradnl" sz="2400" dirty="0">
                <a:solidFill>
                  <a:schemeClr val="tx1"/>
                </a:solidFill>
              </a:rPr>
              <a:t>Libros Utilizados en la Teoría </a:t>
            </a:r>
          </a:p>
          <a:p>
            <a:pPr lvl="1"/>
            <a:r>
              <a:rPr lang="es-ES_tradnl" sz="2000" dirty="0" err="1">
                <a:solidFill>
                  <a:schemeClr val="tx1"/>
                </a:solidFill>
              </a:rPr>
              <a:t>Pfleeger</a:t>
            </a:r>
            <a:r>
              <a:rPr lang="es-ES_tradnl" sz="2000" dirty="0">
                <a:solidFill>
                  <a:schemeClr val="tx1"/>
                </a:solidFill>
              </a:rPr>
              <a:t>, Capítulo 2, Ingeniería de Software, </a:t>
            </a:r>
            <a:r>
              <a:rPr lang="es-ES" sz="2000" dirty="0">
                <a:solidFill>
                  <a:schemeClr val="tx1"/>
                </a:solidFill>
              </a:rPr>
              <a:t>Pearson Prentice Hall 2002</a:t>
            </a:r>
            <a:r>
              <a:rPr lang="es-ES_tradnl" sz="2000" dirty="0">
                <a:solidFill>
                  <a:schemeClr val="tx1"/>
                </a:solidFill>
              </a:rPr>
              <a:t> </a:t>
            </a:r>
            <a:endParaRPr lang="es-ES" sz="2000" dirty="0">
              <a:solidFill>
                <a:schemeClr val="tx1"/>
              </a:solidFill>
            </a:endParaRPr>
          </a:p>
          <a:p>
            <a:r>
              <a:rPr lang="es-ES_tradnl" sz="2400" dirty="0">
                <a:solidFill>
                  <a:schemeClr val="tx1"/>
                </a:solidFill>
              </a:rPr>
              <a:t>Artículo</a:t>
            </a:r>
          </a:p>
          <a:p>
            <a:pPr lvl="1"/>
            <a:r>
              <a:rPr lang="es-ES_tradnl" sz="2000" dirty="0">
                <a:solidFill>
                  <a:schemeClr val="tx1"/>
                </a:solidFill>
              </a:rPr>
              <a:t>Alan Davis et </a:t>
            </a:r>
            <a:r>
              <a:rPr lang="es-ES_tradnl" sz="2000" dirty="0" err="1">
                <a:solidFill>
                  <a:schemeClr val="tx1"/>
                </a:solidFill>
              </a:rPr>
              <a:t>all</a:t>
            </a:r>
            <a:r>
              <a:rPr lang="es-ES_tradnl" sz="2000" dirty="0">
                <a:solidFill>
                  <a:schemeClr val="tx1"/>
                </a:solidFill>
              </a:rPr>
              <a:t>, “A </a:t>
            </a:r>
            <a:r>
              <a:rPr lang="es-ES_tradnl" sz="2000" dirty="0" err="1">
                <a:solidFill>
                  <a:schemeClr val="tx1"/>
                </a:solidFill>
              </a:rPr>
              <a:t>strategy</a:t>
            </a:r>
            <a:r>
              <a:rPr lang="es-ES_tradnl" sz="2000" dirty="0">
                <a:solidFill>
                  <a:schemeClr val="tx1"/>
                </a:solidFill>
              </a:rPr>
              <a:t> </a:t>
            </a:r>
            <a:r>
              <a:rPr lang="es-ES_tradnl" sz="2000" dirty="0" err="1">
                <a:solidFill>
                  <a:schemeClr val="tx1"/>
                </a:solidFill>
              </a:rPr>
              <a:t>for</a:t>
            </a:r>
            <a:r>
              <a:rPr lang="es-ES_tradnl" sz="2000" dirty="0">
                <a:solidFill>
                  <a:schemeClr val="tx1"/>
                </a:solidFill>
              </a:rPr>
              <a:t> </a:t>
            </a:r>
            <a:r>
              <a:rPr lang="es-ES_tradnl" sz="2000" dirty="0" err="1">
                <a:solidFill>
                  <a:schemeClr val="tx1"/>
                </a:solidFill>
              </a:rPr>
              <a:t>comparing</a:t>
            </a:r>
            <a:r>
              <a:rPr lang="es-ES_tradnl" sz="2000" dirty="0">
                <a:solidFill>
                  <a:schemeClr val="tx1"/>
                </a:solidFill>
              </a:rPr>
              <a:t> </a:t>
            </a:r>
            <a:r>
              <a:rPr lang="es-ES_tradnl" sz="2000" dirty="0" err="1">
                <a:solidFill>
                  <a:schemeClr val="tx1"/>
                </a:solidFill>
              </a:rPr>
              <a:t>alternative</a:t>
            </a:r>
            <a:r>
              <a:rPr lang="es-ES_tradnl" sz="2000" dirty="0">
                <a:solidFill>
                  <a:schemeClr val="tx1"/>
                </a:solidFill>
              </a:rPr>
              <a:t> software </a:t>
            </a:r>
            <a:r>
              <a:rPr lang="es-ES_tradnl" sz="2000" dirty="0" err="1">
                <a:solidFill>
                  <a:schemeClr val="tx1"/>
                </a:solidFill>
              </a:rPr>
              <a:t>development</a:t>
            </a:r>
            <a:r>
              <a:rPr lang="es-ES_tradnl" sz="2000" dirty="0">
                <a:solidFill>
                  <a:schemeClr val="tx1"/>
                </a:solidFill>
              </a:rPr>
              <a:t> </a:t>
            </a:r>
            <a:r>
              <a:rPr lang="es-ES_tradnl" sz="2000" dirty="0" err="1">
                <a:solidFill>
                  <a:schemeClr val="tx1"/>
                </a:solidFill>
              </a:rPr>
              <a:t>life</a:t>
            </a:r>
            <a:r>
              <a:rPr lang="es-ES_tradnl" sz="2000" dirty="0">
                <a:solidFill>
                  <a:schemeClr val="tx1"/>
                </a:solidFill>
              </a:rPr>
              <a:t> </a:t>
            </a:r>
            <a:r>
              <a:rPr lang="es-ES_tradnl" sz="2000" dirty="0" err="1">
                <a:solidFill>
                  <a:schemeClr val="tx1"/>
                </a:solidFill>
              </a:rPr>
              <a:t>cycle</a:t>
            </a:r>
            <a:r>
              <a:rPr lang="es-ES_tradnl" sz="2000" dirty="0">
                <a:solidFill>
                  <a:schemeClr val="tx1"/>
                </a:solidFill>
              </a:rPr>
              <a:t> </a:t>
            </a:r>
            <a:r>
              <a:rPr lang="es-ES_tradnl" sz="2000" dirty="0" err="1">
                <a:solidFill>
                  <a:schemeClr val="tx1"/>
                </a:solidFill>
              </a:rPr>
              <a:t>models</a:t>
            </a:r>
            <a:r>
              <a:rPr lang="es-ES_tradnl" sz="2000" dirty="0">
                <a:solidFill>
                  <a:schemeClr val="tx1"/>
                </a:solidFill>
              </a:rPr>
              <a:t>”, IEEE</a:t>
            </a:r>
            <a:endParaRPr lang="es-ES" sz="2000" dirty="0">
              <a:solidFill>
                <a:schemeClr val="tx1"/>
              </a:solidFill>
            </a:endParaRPr>
          </a:p>
          <a:p>
            <a:endParaRPr lang="es-ES_tradnl" sz="2400" dirty="0">
              <a:solidFill>
                <a:schemeClr val="tx1"/>
              </a:solidFill>
            </a:endParaRPr>
          </a:p>
          <a:p>
            <a:pPr lvl="1"/>
            <a:endParaRPr lang="es-ES" sz="2000" dirty="0">
              <a:solidFill>
                <a:schemeClr val="tx1"/>
              </a:solidFill>
            </a:endParaRPr>
          </a:p>
        </p:txBody>
      </p:sp>
      <p:sp>
        <p:nvSpPr>
          <p:cNvPr id="4" name="Marcador de pie de página 3"/>
          <p:cNvSpPr>
            <a:spLocks noGrp="1"/>
          </p:cNvSpPr>
          <p:nvPr>
            <p:ph type="ftr" sz="quarter" idx="3"/>
          </p:nvPr>
        </p:nvSpPr>
        <p:spPr/>
        <p:txBody>
          <a:bodyPr/>
          <a:lstStyle/>
          <a:p>
            <a:r>
              <a:rPr lang="sv-SE" dirty="0"/>
              <a:t>Ingeniería de Software I  2021</a:t>
            </a:r>
            <a:endParaRPr lang="es-ES" dirty="0"/>
          </a:p>
        </p:txBody>
      </p:sp>
    </p:spTree>
    <p:extLst>
      <p:ext uri="{BB962C8B-B14F-4D97-AF65-F5344CB8AC3E}">
        <p14:creationId xmlns:p14="http://schemas.microsoft.com/office/powerpoint/2010/main" val="399617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AR" dirty="0"/>
              <a:t>Análisis estructurado – Modelado Funcional y Flujo de la información</a:t>
            </a:r>
            <a:endParaRPr lang="es-ES" dirty="0"/>
          </a:p>
        </p:txBody>
      </p:sp>
      <p:sp>
        <p:nvSpPr>
          <p:cNvPr id="5" name="4 Marcador de texto"/>
          <p:cNvSpPr>
            <a:spLocks noGrp="1"/>
          </p:cNvSpPr>
          <p:nvPr>
            <p:ph sz="quarter" idx="1"/>
          </p:nvPr>
        </p:nvSpPr>
        <p:spPr>
          <a:xfrm>
            <a:off x="335360" y="1772816"/>
            <a:ext cx="10972800" cy="4680520"/>
          </a:xfrm>
        </p:spPr>
        <p:txBody>
          <a:bodyPr>
            <a:noAutofit/>
          </a:bodyPr>
          <a:lstStyle/>
          <a:p>
            <a:r>
              <a:rPr lang="es-ES" sz="2400" dirty="0">
                <a:solidFill>
                  <a:schemeClr val="tx1"/>
                </a:solidFill>
              </a:rPr>
              <a:t>Modelado de funciones del sistema</a:t>
            </a:r>
          </a:p>
          <a:p>
            <a:pPr lvl="1"/>
            <a:r>
              <a:rPr lang="es-ES" sz="2400" b="1" dirty="0">
                <a:solidFill>
                  <a:schemeClr val="tx1"/>
                </a:solidFill>
              </a:rPr>
              <a:t>Diagrama de Flujo de Datos (DFD)</a:t>
            </a:r>
          </a:p>
          <a:p>
            <a:pPr lvl="2"/>
            <a:r>
              <a:rPr lang="es-ES" sz="2400" dirty="0">
                <a:solidFill>
                  <a:schemeClr val="tx1"/>
                </a:solidFill>
              </a:rPr>
              <a:t>Es una herramienta que permite visualizar un sistema como una red de procesos funcionales, conectados entre sí por “conductos” y almacenamientos de datos.</a:t>
            </a:r>
          </a:p>
          <a:p>
            <a:pPr lvl="2"/>
            <a:endParaRPr lang="es-ES" sz="2400" dirty="0">
              <a:solidFill>
                <a:schemeClr val="tx1"/>
              </a:solidFill>
            </a:endParaRPr>
          </a:p>
          <a:p>
            <a:pPr lvl="2"/>
            <a:r>
              <a:rPr lang="es-ES" sz="2400" i="0" dirty="0">
                <a:solidFill>
                  <a:schemeClr val="tx1"/>
                </a:solidFill>
              </a:rPr>
              <a:t>Representa la transformación de entradas a salidas y es también llamado diagrama de burbujas.</a:t>
            </a:r>
          </a:p>
          <a:p>
            <a:pPr lvl="2"/>
            <a:r>
              <a:rPr lang="es-ES_tradnl" sz="2400" i="0" dirty="0">
                <a:solidFill>
                  <a:schemeClr val="tx1"/>
                </a:solidFill>
              </a:rPr>
              <a:t>Es una herramienta comúnmente utilizada por sistemas operacionales en los cuales </a:t>
            </a:r>
            <a:r>
              <a:rPr lang="es-ES_tradnl" sz="2400" dirty="0">
                <a:solidFill>
                  <a:schemeClr val="tx1"/>
                </a:solidFill>
              </a:rPr>
              <a:t>las funciones del sistema son de gran importancia y son más complejas que los datos que éste maneja.</a:t>
            </a:r>
          </a:p>
          <a:p>
            <a:pPr lvl="2"/>
            <a:endParaRPr lang="es-ES_tradnl" sz="2400" i="0" dirty="0">
              <a:solidFill>
                <a:schemeClr val="tx1"/>
              </a:solidFill>
            </a:endParaRPr>
          </a:p>
          <a:p>
            <a:pPr lvl="2"/>
            <a:r>
              <a:rPr lang="es-ES_tradnl" sz="2000" i="0" dirty="0">
                <a:solidFill>
                  <a:schemeClr val="tx1"/>
                </a:solidFill>
              </a:rPr>
              <a:t>Existen distintas variantes y notaciones: Stevens, Myers y </a:t>
            </a:r>
            <a:r>
              <a:rPr lang="es-ES_tradnl" sz="2000" i="0" dirty="0" err="1">
                <a:solidFill>
                  <a:schemeClr val="tx1"/>
                </a:solidFill>
              </a:rPr>
              <a:t>Constantine</a:t>
            </a:r>
            <a:r>
              <a:rPr lang="es-ES_tradnl" sz="2000" i="0" dirty="0">
                <a:solidFill>
                  <a:schemeClr val="tx1"/>
                </a:solidFill>
              </a:rPr>
              <a:t> [1974],  </a:t>
            </a:r>
            <a:r>
              <a:rPr lang="es-ES_tradnl" sz="2000" i="0" dirty="0" err="1">
                <a:solidFill>
                  <a:schemeClr val="tx1"/>
                </a:solidFill>
              </a:rPr>
              <a:t>Yourdon</a:t>
            </a:r>
            <a:r>
              <a:rPr lang="es-ES_tradnl" sz="2000" i="0" dirty="0">
                <a:solidFill>
                  <a:schemeClr val="tx1"/>
                </a:solidFill>
              </a:rPr>
              <a:t> y </a:t>
            </a:r>
            <a:r>
              <a:rPr lang="es-ES_tradnl" sz="2000" i="0" dirty="0" err="1">
                <a:solidFill>
                  <a:schemeClr val="tx1"/>
                </a:solidFill>
              </a:rPr>
              <a:t>Constantine</a:t>
            </a:r>
            <a:r>
              <a:rPr lang="es-ES_tradnl" sz="2000" i="0" dirty="0">
                <a:solidFill>
                  <a:schemeClr val="tx1"/>
                </a:solidFill>
              </a:rPr>
              <a:t> [1975], Gane y </a:t>
            </a:r>
            <a:r>
              <a:rPr lang="es-ES_tradnl" sz="2000" i="0" dirty="0" err="1">
                <a:solidFill>
                  <a:schemeClr val="tx1"/>
                </a:solidFill>
              </a:rPr>
              <a:t>Sarson</a:t>
            </a:r>
            <a:r>
              <a:rPr lang="es-ES_tradnl" sz="2000" i="0" dirty="0">
                <a:solidFill>
                  <a:schemeClr val="tx1"/>
                </a:solidFill>
              </a:rPr>
              <a:t> [1977], De Marco [1978], </a:t>
            </a:r>
            <a:r>
              <a:rPr lang="es-ES_tradnl" sz="2000" i="0" dirty="0" err="1">
                <a:solidFill>
                  <a:schemeClr val="tx1"/>
                </a:solidFill>
              </a:rPr>
              <a:t>Yourdon</a:t>
            </a:r>
            <a:r>
              <a:rPr lang="es-ES_tradnl" sz="2000" i="0" dirty="0">
                <a:solidFill>
                  <a:schemeClr val="tx1"/>
                </a:solidFill>
              </a:rPr>
              <a:t> [1993].</a:t>
            </a:r>
          </a:p>
          <a:p>
            <a:pPr lvl="2"/>
            <a:endParaRPr lang="es-ES" sz="24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2021</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5</a:t>
            </a:fld>
            <a:endParaRPr lang="es-ES"/>
          </a:p>
        </p:txBody>
      </p:sp>
    </p:spTree>
    <p:extLst>
      <p:ext uri="{BB962C8B-B14F-4D97-AF65-F5344CB8AC3E}">
        <p14:creationId xmlns:p14="http://schemas.microsoft.com/office/powerpoint/2010/main" val="209762236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noAutofit/>
          </a:bodyPr>
          <a:lstStyle/>
          <a:p>
            <a:r>
              <a:rPr lang="es-AR" sz="4400" dirty="0"/>
              <a:t>Análisis estructurado – Modelado Funcional y Flujo de la información</a:t>
            </a:r>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6</a:t>
            </a:fld>
            <a:endParaRPr lang="es-ES" dirty="0"/>
          </a:p>
        </p:txBody>
      </p:sp>
      <p:sp>
        <p:nvSpPr>
          <p:cNvPr id="8" name="7 Marcador de texto"/>
          <p:cNvSpPr>
            <a:spLocks noGrp="1"/>
          </p:cNvSpPr>
          <p:nvPr>
            <p:ph type="body" sz="quarter" idx="14"/>
          </p:nvPr>
        </p:nvSpPr>
        <p:spPr/>
        <p:txBody>
          <a:bodyPr/>
          <a:lstStyle/>
          <a:p>
            <a:endParaRPr lang="es-AR"/>
          </a:p>
        </p:txBody>
      </p:sp>
      <p:sp>
        <p:nvSpPr>
          <p:cNvPr id="7" name="6 Marcador de texto"/>
          <p:cNvSpPr>
            <a:spLocks noGrp="1"/>
          </p:cNvSpPr>
          <p:nvPr>
            <p:ph type="body" sz="quarter" idx="13"/>
          </p:nvPr>
        </p:nvSpPr>
        <p:spPr>
          <a:xfrm>
            <a:off x="6023992" y="1902577"/>
            <a:ext cx="5328592" cy="4478753"/>
          </a:xfrm>
        </p:spPr>
        <p:txBody>
          <a:bodyPr>
            <a:normAutofit/>
          </a:bodyPr>
          <a:lstStyle/>
          <a:p>
            <a:pPr algn="just"/>
            <a:r>
              <a:rPr lang="es-AR" sz="2000" dirty="0"/>
              <a:t>Se utiliza un rectángulo para representar una </a:t>
            </a:r>
            <a:r>
              <a:rPr lang="es-AR" sz="2000" b="1" i="1" dirty="0"/>
              <a:t>entidad externa</a:t>
            </a:r>
            <a:r>
              <a:rPr lang="es-AR" sz="2000" i="1" dirty="0"/>
              <a:t>, </a:t>
            </a:r>
            <a:r>
              <a:rPr lang="es-AR" sz="2000" dirty="0"/>
              <a:t>esto es, un elemento del sistema (por ejemplo, un elemento hardware, una persona, otro programa) u otro sistema que produce información para ser transformada por el software, o recibe información producida por el software. </a:t>
            </a:r>
          </a:p>
          <a:p>
            <a:pPr algn="just"/>
            <a:endParaRPr lang="es-AR" sz="2000" dirty="0"/>
          </a:p>
          <a:p>
            <a:pPr algn="just"/>
            <a:r>
              <a:rPr lang="es-AR" sz="2000" dirty="0"/>
              <a:t>Un círculo (también llamado burbuja)  representa un</a:t>
            </a:r>
            <a:r>
              <a:rPr lang="es-AR" sz="2000" b="1" i="1" dirty="0"/>
              <a:t> proceso </a:t>
            </a:r>
            <a:r>
              <a:rPr lang="es-AR" sz="2000" dirty="0"/>
              <a:t>o </a:t>
            </a:r>
            <a:r>
              <a:rPr lang="es-AR" sz="2000" i="1" dirty="0"/>
              <a:t>transformación </a:t>
            </a:r>
            <a:r>
              <a:rPr lang="es-AR" sz="2000" dirty="0"/>
              <a:t>que es aplicado a los datos (o al control) y los modifica. </a:t>
            </a:r>
          </a:p>
          <a:p>
            <a:pPr algn="just"/>
            <a:endParaRPr lang="es-AR" sz="2000" dirty="0"/>
          </a:p>
          <a:p>
            <a:pPr algn="just"/>
            <a:r>
              <a:rPr lang="es-AR" sz="2000" dirty="0"/>
              <a:t>Una flecha representa uno o más </a:t>
            </a:r>
            <a:r>
              <a:rPr lang="es-AR" sz="2000" b="1" i="1" dirty="0"/>
              <a:t>elementos de datos </a:t>
            </a:r>
            <a:r>
              <a:rPr lang="es-AR" sz="2000" dirty="0"/>
              <a:t>(objetos de dato).</a:t>
            </a:r>
          </a:p>
        </p:txBody>
      </p:sp>
      <p:sp>
        <p:nvSpPr>
          <p:cNvPr id="4" name="3 Marcador de pie de página"/>
          <p:cNvSpPr>
            <a:spLocks noGrp="1"/>
          </p:cNvSpPr>
          <p:nvPr>
            <p:ph type="ftr" sz="quarter" idx="3"/>
          </p:nvPr>
        </p:nvSpPr>
        <p:spPr/>
        <p:txBody>
          <a:bodyPr/>
          <a:lstStyle/>
          <a:p>
            <a:r>
              <a:rPr lang="sv-SE" dirty="0"/>
              <a:t>Ingeniería de Software I  2021</a:t>
            </a:r>
            <a:endParaRPr lang="es-ES" dirty="0"/>
          </a:p>
        </p:txBody>
      </p:sp>
      <p:pic>
        <p:nvPicPr>
          <p:cNvPr id="2050" name="Picture 2" descr="Resultado de imagen para analisis estructurado"/>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059" t="29707" r="5909" b="11692"/>
          <a:stretch/>
        </p:blipFill>
        <p:spPr bwMode="auto">
          <a:xfrm>
            <a:off x="119336" y="2348880"/>
            <a:ext cx="6096000" cy="31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61053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2600908"/>
            <a:ext cx="6905625" cy="3314700"/>
          </a:xfrm>
          <a:prstGeom prst="rect">
            <a:avLst/>
          </a:prstGeom>
        </p:spPr>
      </p:pic>
      <p:sp>
        <p:nvSpPr>
          <p:cNvPr id="2" name="1 Título"/>
          <p:cNvSpPr>
            <a:spLocks noGrp="1"/>
          </p:cNvSpPr>
          <p:nvPr>
            <p:ph type="title"/>
          </p:nvPr>
        </p:nvSpPr>
        <p:spPr/>
        <p:txBody>
          <a:bodyPr>
            <a:noAutofit/>
          </a:bodyPr>
          <a:lstStyle/>
          <a:p>
            <a:r>
              <a:rPr lang="es-AR" sz="4400" dirty="0"/>
              <a:t>Análisis estructurado – Modelado Funcional y Flujo de la información</a:t>
            </a:r>
            <a:endParaRPr lang="es-ES" sz="4400" dirty="0"/>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2021</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7</a:t>
            </a:fld>
            <a:endParaRPr lang="es-ES"/>
          </a:p>
        </p:txBody>
      </p:sp>
      <p:cxnSp>
        <p:nvCxnSpPr>
          <p:cNvPr id="14" name="13 Conector recto de flecha"/>
          <p:cNvCxnSpPr/>
          <p:nvPr/>
        </p:nvCxnSpPr>
        <p:spPr>
          <a:xfrm flipV="1">
            <a:off x="6096000" y="2348880"/>
            <a:ext cx="576064" cy="936104"/>
          </a:xfrm>
          <a:prstGeom prst="straightConnector1">
            <a:avLst/>
          </a:prstGeom>
          <a:ln w="22225" cmpd="tri">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6672064" y="2028127"/>
            <a:ext cx="1574790" cy="369332"/>
          </a:xfrm>
          <a:prstGeom prst="rect">
            <a:avLst/>
          </a:prstGeom>
          <a:noFill/>
        </p:spPr>
        <p:txBody>
          <a:bodyPr wrap="none" rtlCol="0">
            <a:spAutoFit/>
          </a:bodyPr>
          <a:lstStyle/>
          <a:p>
            <a:r>
              <a:rPr lang="es-AR" dirty="0"/>
              <a:t>Flujos de datos</a:t>
            </a:r>
          </a:p>
        </p:txBody>
      </p:sp>
      <p:sp>
        <p:nvSpPr>
          <p:cNvPr id="17" name="16 CuadroTexto"/>
          <p:cNvSpPr txBox="1"/>
          <p:nvPr/>
        </p:nvSpPr>
        <p:spPr>
          <a:xfrm>
            <a:off x="10082011" y="2020234"/>
            <a:ext cx="916918" cy="369332"/>
          </a:xfrm>
          <a:prstGeom prst="rect">
            <a:avLst/>
          </a:prstGeom>
          <a:noFill/>
        </p:spPr>
        <p:txBody>
          <a:bodyPr wrap="none" rtlCol="0">
            <a:spAutoFit/>
          </a:bodyPr>
          <a:lstStyle/>
          <a:p>
            <a:r>
              <a:rPr lang="es-AR" dirty="0"/>
              <a:t>Proceso</a:t>
            </a:r>
          </a:p>
        </p:txBody>
      </p:sp>
      <p:sp>
        <p:nvSpPr>
          <p:cNvPr id="18" name="17 CuadroTexto"/>
          <p:cNvSpPr txBox="1"/>
          <p:nvPr/>
        </p:nvSpPr>
        <p:spPr>
          <a:xfrm>
            <a:off x="830894" y="5949280"/>
            <a:ext cx="989373" cy="369332"/>
          </a:xfrm>
          <a:prstGeom prst="rect">
            <a:avLst/>
          </a:prstGeom>
          <a:noFill/>
        </p:spPr>
        <p:txBody>
          <a:bodyPr wrap="none" rtlCol="0">
            <a:spAutoFit/>
          </a:bodyPr>
          <a:lstStyle/>
          <a:p>
            <a:r>
              <a:rPr lang="es-AR" dirty="0"/>
              <a:t>Almacén</a:t>
            </a:r>
          </a:p>
        </p:txBody>
      </p:sp>
      <p:sp>
        <p:nvSpPr>
          <p:cNvPr id="19" name="18 CuadroTexto"/>
          <p:cNvSpPr txBox="1"/>
          <p:nvPr/>
        </p:nvSpPr>
        <p:spPr>
          <a:xfrm>
            <a:off x="500739" y="4612486"/>
            <a:ext cx="1649682" cy="369332"/>
          </a:xfrm>
          <a:prstGeom prst="rect">
            <a:avLst/>
          </a:prstGeom>
          <a:noFill/>
        </p:spPr>
        <p:txBody>
          <a:bodyPr wrap="none" rtlCol="0">
            <a:spAutoFit/>
          </a:bodyPr>
          <a:lstStyle/>
          <a:p>
            <a:r>
              <a:rPr lang="es-AR" dirty="0"/>
              <a:t>Entidad Externa</a:t>
            </a:r>
          </a:p>
        </p:txBody>
      </p:sp>
      <p:sp>
        <p:nvSpPr>
          <p:cNvPr id="8" name="7 Llamada ovalada"/>
          <p:cNvSpPr/>
          <p:nvPr/>
        </p:nvSpPr>
        <p:spPr>
          <a:xfrm>
            <a:off x="2150421" y="2276872"/>
            <a:ext cx="1569315" cy="1800200"/>
          </a:xfrm>
          <a:prstGeom prst="wedgeEllipseCallout">
            <a:avLst>
              <a:gd name="adj1" fmla="val -79100"/>
              <a:gd name="adj2" fmla="val 76946"/>
            </a:avLst>
          </a:prstGeom>
          <a:noFill/>
          <a:ln w="22225" cmpd="tri">
            <a:solidFill>
              <a:srgbClr val="00B05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15 Llamada ovalada"/>
          <p:cNvSpPr/>
          <p:nvPr/>
        </p:nvSpPr>
        <p:spPr>
          <a:xfrm>
            <a:off x="3087478" y="4271501"/>
            <a:ext cx="1569315" cy="1800200"/>
          </a:xfrm>
          <a:prstGeom prst="wedgeEllipseCallout">
            <a:avLst>
              <a:gd name="adj1" fmla="val -151801"/>
              <a:gd name="adj2" fmla="val 50384"/>
            </a:avLst>
          </a:prstGeom>
          <a:noFill/>
          <a:ln w="22225" cmpd="tri">
            <a:solidFill>
              <a:srgbClr val="FF000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9 Llamada ovalada"/>
          <p:cNvSpPr/>
          <p:nvPr/>
        </p:nvSpPr>
        <p:spPr>
          <a:xfrm>
            <a:off x="6960096" y="2492896"/>
            <a:ext cx="1857347" cy="1368152"/>
          </a:xfrm>
          <a:prstGeom prst="wedgeEllipseCallout">
            <a:avLst>
              <a:gd name="adj1" fmla="val 124669"/>
              <a:gd name="adj2" fmla="val -61139"/>
            </a:avLst>
          </a:prstGeom>
          <a:noFill/>
          <a:ln w="34925" cmpd="tri">
            <a:solidFill>
              <a:srgbClr val="FFFF00"/>
            </a:solidFill>
          </a:ln>
          <a:effectLst>
            <a:innerShdw blurRad="1143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881561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heel(1)">
                                      <p:cBhvr>
                                        <p:cTn id="25" dur="20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heel(1)">
                                      <p:cBhvr>
                                        <p:cTn id="30" dur="2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randombar(horizont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randombar(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P spid="8" grpId="0" animBg="1"/>
      <p:bldP spid="16"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_tradnl" sz="4400" dirty="0"/>
              <a:t>Análisis Estructurado – Diccionario de Datos</a:t>
            </a:r>
            <a:endParaRPr lang="es-ES" sz="4400" dirty="0"/>
          </a:p>
        </p:txBody>
      </p:sp>
      <p:sp>
        <p:nvSpPr>
          <p:cNvPr id="5" name="4 Marcador de texto"/>
          <p:cNvSpPr>
            <a:spLocks noGrp="1"/>
          </p:cNvSpPr>
          <p:nvPr>
            <p:ph sz="quarter" idx="1"/>
          </p:nvPr>
        </p:nvSpPr>
        <p:spPr>
          <a:xfrm>
            <a:off x="479376" y="2204864"/>
            <a:ext cx="6552728" cy="3600400"/>
          </a:xfrm>
        </p:spPr>
        <p:txBody>
          <a:bodyPr>
            <a:normAutofit/>
          </a:bodyPr>
          <a:lstStyle/>
          <a:p>
            <a:pPr marL="3429" lvl="1" indent="0">
              <a:buNone/>
            </a:pPr>
            <a:r>
              <a:rPr lang="es-ES_tradnl" sz="2000" dirty="0">
                <a:solidFill>
                  <a:schemeClr val="tx1"/>
                </a:solidFill>
              </a:rPr>
              <a:t>Listado organizado de todos los datos pertinentes al sistema. Es una </a:t>
            </a:r>
            <a:r>
              <a:rPr lang="es-ES" sz="2000" dirty="0">
                <a:solidFill>
                  <a:schemeClr val="tx1"/>
                </a:solidFill>
              </a:rPr>
              <a:t>definición sin ambigüedad de los datos y elementos del sistema</a:t>
            </a:r>
          </a:p>
          <a:p>
            <a:pPr marL="3429" lvl="1" indent="0">
              <a:buNone/>
            </a:pPr>
            <a:r>
              <a:rPr lang="es-ES" sz="2000" dirty="0">
                <a:solidFill>
                  <a:schemeClr val="tx1"/>
                </a:solidFill>
              </a:rPr>
              <a:t>Características</a:t>
            </a:r>
          </a:p>
          <a:p>
            <a:pPr lvl="2">
              <a:buFont typeface="Wingdings" panose="05000000000000000000" pitchFamily="2" charset="2"/>
              <a:buChar char="Ø"/>
            </a:pPr>
            <a:r>
              <a:rPr lang="es-ES" sz="2000" dirty="0">
                <a:solidFill>
                  <a:schemeClr val="tx1"/>
                </a:solidFill>
              </a:rPr>
              <a:t>Permite revisar consistencia</a:t>
            </a:r>
          </a:p>
          <a:p>
            <a:pPr lvl="2">
              <a:buFont typeface="Wingdings" panose="05000000000000000000" pitchFamily="2" charset="2"/>
              <a:buChar char="Ø"/>
            </a:pPr>
            <a:r>
              <a:rPr lang="es-ES" sz="2000" dirty="0">
                <a:solidFill>
                  <a:schemeClr val="tx1"/>
                </a:solidFill>
              </a:rPr>
              <a:t>Representa el contenido de la información</a:t>
            </a:r>
          </a:p>
          <a:p>
            <a:pPr lvl="2">
              <a:buFont typeface="Wingdings" panose="05000000000000000000" pitchFamily="2" charset="2"/>
              <a:buChar char="Ø"/>
            </a:pPr>
            <a:r>
              <a:rPr lang="es-ES" sz="2000" dirty="0">
                <a:solidFill>
                  <a:schemeClr val="tx1"/>
                </a:solidFill>
              </a:rPr>
              <a:t>Define el significado de los flujos y los almacenes</a:t>
            </a:r>
          </a:p>
          <a:p>
            <a:pPr lvl="2">
              <a:buFont typeface="Wingdings" panose="05000000000000000000" pitchFamily="2" charset="2"/>
              <a:buChar char="Ø"/>
            </a:pPr>
            <a:r>
              <a:rPr lang="es-ES_tradnl" sz="2000" dirty="0">
                <a:solidFill>
                  <a:schemeClr val="tx1"/>
                </a:solidFill>
              </a:rPr>
              <a:t>Un Dato debe contener </a:t>
            </a:r>
          </a:p>
          <a:p>
            <a:pPr lvl="3"/>
            <a:r>
              <a:rPr lang="es-ES_tradnl" sz="2000" dirty="0">
                <a:solidFill>
                  <a:schemeClr val="tx1"/>
                </a:solidFill>
              </a:rPr>
              <a:t>Tipo </a:t>
            </a:r>
          </a:p>
          <a:p>
            <a:pPr lvl="3"/>
            <a:r>
              <a:rPr lang="es-ES_tradnl" sz="2000" dirty="0">
                <a:solidFill>
                  <a:schemeClr val="tx1"/>
                </a:solidFill>
              </a:rPr>
              <a:t>Nombre </a:t>
            </a:r>
          </a:p>
          <a:p>
            <a:pPr lvl="3"/>
            <a:r>
              <a:rPr lang="es-ES_tradnl" sz="2000" dirty="0">
                <a:solidFill>
                  <a:schemeClr val="tx1"/>
                </a:solidFill>
              </a:rPr>
              <a:t>Descripción</a:t>
            </a:r>
          </a:p>
          <a:p>
            <a:pPr lvl="1"/>
            <a:endParaRPr lang="es-ES" sz="2000" dirty="0">
              <a:solidFill>
                <a:schemeClr val="tx1"/>
              </a:solidFill>
            </a:endParaRPr>
          </a:p>
          <a:p>
            <a:pPr lvl="2"/>
            <a:endParaRPr lang="es-ES_tradnl" sz="2000" dirty="0">
              <a:solidFill>
                <a:schemeClr val="tx1"/>
              </a:solidFill>
            </a:endParaRPr>
          </a:p>
          <a:p>
            <a:pPr lvl="2"/>
            <a:endParaRPr lang="es-ES" sz="2000" dirty="0">
              <a:solidFill>
                <a:schemeClr val="tx1"/>
              </a:solidFill>
            </a:endParaRPr>
          </a:p>
          <a:p>
            <a:pPr lvl="2"/>
            <a:endParaRPr lang="es-ES" sz="20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2021</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8</a:t>
            </a:fld>
            <a:endParaRPr lang="es-ES"/>
          </a:p>
        </p:txBody>
      </p:sp>
      <p:pic>
        <p:nvPicPr>
          <p:cNvPr id="3074" name="Picture 2" descr="Resultado de imagen para diccionario de datos"/>
          <p:cNvPicPr>
            <a:picLocks noChangeAspect="1" noChangeArrowheads="1"/>
          </p:cNvPicPr>
          <p:nvPr/>
        </p:nvPicPr>
        <p:blipFill rotWithShape="1">
          <a:blip r:embed="rId2">
            <a:extLst>
              <a:ext uri="{28A0092B-C50C-407E-A947-70E740481C1C}">
                <a14:useLocalDpi xmlns:a14="http://schemas.microsoft.com/office/drawing/2010/main" val="0"/>
              </a:ext>
            </a:extLst>
          </a:blip>
          <a:srcRect l="10656" t="30172" r="10656" b="8573"/>
          <a:stretch/>
        </p:blipFill>
        <p:spPr bwMode="auto">
          <a:xfrm>
            <a:off x="7176120" y="1844824"/>
            <a:ext cx="4116817" cy="4149080"/>
          </a:xfrm>
          <a:prstGeom prst="rect">
            <a:avLst/>
          </a:prstGeom>
          <a:noFill/>
          <a:extLst>
            <a:ext uri="{909E8E84-426E-40DD-AFC4-6F175D3DCCD1}">
              <a14:hiddenFill xmlns:a14="http://schemas.microsoft.com/office/drawing/2010/main">
                <a:solidFill>
                  <a:srgbClr val="FFFFFF"/>
                </a:solidFill>
              </a14:hiddenFill>
            </a:ext>
          </a:extLst>
        </p:spPr>
      </p:pic>
      <p:pic>
        <p:nvPicPr>
          <p:cNvPr id="8" name="7 Imagen"/>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68565" y="4338064"/>
            <a:ext cx="2602500" cy="2224642"/>
          </a:xfrm>
          <a:prstGeom prst="rect">
            <a:avLst/>
          </a:prstGeom>
          <a:solidFill>
            <a:schemeClr val="bg2"/>
          </a:solidFill>
        </p:spPr>
      </p:pic>
      <p:sp>
        <p:nvSpPr>
          <p:cNvPr id="6" name="5 CuadroTexto"/>
          <p:cNvSpPr txBox="1"/>
          <p:nvPr/>
        </p:nvSpPr>
        <p:spPr>
          <a:xfrm>
            <a:off x="8950528" y="4295727"/>
            <a:ext cx="936104" cy="261610"/>
          </a:xfrm>
          <a:prstGeom prst="rect">
            <a:avLst/>
          </a:prstGeom>
          <a:solidFill>
            <a:schemeClr val="bg1"/>
          </a:solidFill>
          <a:ln cmpd="dbl">
            <a:solidFill>
              <a:schemeClr val="bg2">
                <a:lumMod val="90000"/>
              </a:schemeClr>
            </a:solidFill>
          </a:ln>
        </p:spPr>
        <p:txBody>
          <a:bodyPr wrap="square" rtlCol="0">
            <a:spAutoFit/>
          </a:bodyPr>
          <a:lstStyle/>
          <a:p>
            <a:r>
              <a:rPr lang="es-ES" sz="1100" b="1" dirty="0">
                <a:latin typeface="Arial" panose="020B0604020202020204" pitchFamily="34" charset="0"/>
                <a:cs typeface="Arial" panose="020B0604020202020204" pitchFamily="34" charset="0"/>
              </a:rPr>
              <a:t>Almacén</a:t>
            </a:r>
            <a:endParaRPr lang="es-AR"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17902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_tradnl" sz="4400" dirty="0"/>
              <a:t>Análisis Estructurado  - Propuesta de </a:t>
            </a:r>
            <a:r>
              <a:rPr lang="es-ES_tradnl" sz="4400" dirty="0" err="1"/>
              <a:t>Yourdon</a:t>
            </a:r>
            <a:endParaRPr lang="es-ES" sz="4400" dirty="0"/>
          </a:p>
        </p:txBody>
      </p:sp>
      <p:sp>
        <p:nvSpPr>
          <p:cNvPr id="5" name="4 Marcador de texto"/>
          <p:cNvSpPr>
            <a:spLocks noGrp="1"/>
          </p:cNvSpPr>
          <p:nvPr>
            <p:ph sz="quarter" idx="1"/>
          </p:nvPr>
        </p:nvSpPr>
        <p:spPr>
          <a:xfrm>
            <a:off x="479376" y="2204864"/>
            <a:ext cx="11233248" cy="4142176"/>
          </a:xfrm>
        </p:spPr>
        <p:txBody>
          <a:bodyPr>
            <a:normAutofit/>
          </a:bodyPr>
          <a:lstStyle/>
          <a:p>
            <a:r>
              <a:rPr lang="es-ES" sz="2400" b="1" dirty="0">
                <a:solidFill>
                  <a:schemeClr val="tx1"/>
                </a:solidFill>
              </a:rPr>
              <a:t>Modelo Esencial</a:t>
            </a:r>
          </a:p>
          <a:p>
            <a:pPr lvl="1"/>
            <a:r>
              <a:rPr lang="es-ES" sz="2400" dirty="0">
                <a:solidFill>
                  <a:schemeClr val="tx1"/>
                </a:solidFill>
              </a:rPr>
              <a:t>Debe indicarse lo que el sistema </a:t>
            </a:r>
            <a:r>
              <a:rPr lang="es-ES" sz="2400" b="1" i="1" dirty="0">
                <a:solidFill>
                  <a:schemeClr val="tx1"/>
                </a:solidFill>
              </a:rPr>
              <a:t>debe</a:t>
            </a:r>
            <a:r>
              <a:rPr lang="es-ES" sz="2400" dirty="0">
                <a:solidFill>
                  <a:schemeClr val="tx1"/>
                </a:solidFill>
              </a:rPr>
              <a:t> hacer para satisfacer los requerimientos del usuario, con una mínima (en lo posible nula) explicación de cómo lo hace.</a:t>
            </a:r>
          </a:p>
          <a:p>
            <a:pPr lvl="1"/>
            <a:r>
              <a:rPr lang="es-ES" sz="2400" dirty="0">
                <a:solidFill>
                  <a:schemeClr val="tx1"/>
                </a:solidFill>
              </a:rPr>
              <a:t>Evitar el detalle de cualquier restricción o aspecto derivado de la implementación.</a:t>
            </a:r>
          </a:p>
          <a:p>
            <a:pPr lvl="1"/>
            <a:r>
              <a:rPr lang="es-ES_tradnl" sz="2400" dirty="0">
                <a:solidFill>
                  <a:schemeClr val="tx1"/>
                </a:solidFill>
              </a:rPr>
              <a:t>Pensar el modelo esencial "</a:t>
            </a:r>
            <a:r>
              <a:rPr lang="es-ES_tradnl" sz="2400" b="1" i="1" dirty="0">
                <a:solidFill>
                  <a:schemeClr val="tx1"/>
                </a:solidFill>
              </a:rPr>
              <a:t>suponiendo que se dispone de tecnología perfecta</a:t>
            </a:r>
            <a:r>
              <a:rPr lang="es-ES_tradnl" sz="2400" dirty="0">
                <a:solidFill>
                  <a:schemeClr val="tx1"/>
                </a:solidFill>
              </a:rPr>
              <a:t>", lo que permite que sobreviva cambios tecnológicos.</a:t>
            </a:r>
          </a:p>
          <a:p>
            <a:pPr lvl="1"/>
            <a:endParaRPr lang="es-ES_tradnl" sz="2400" dirty="0">
              <a:solidFill>
                <a:schemeClr val="tx1"/>
              </a:solidFill>
            </a:endParaRPr>
          </a:p>
          <a:p>
            <a:pPr lvl="1"/>
            <a:r>
              <a:rPr lang="es-ES" sz="2400" dirty="0">
                <a:solidFill>
                  <a:schemeClr val="tx1"/>
                </a:solidFill>
              </a:rPr>
              <a:t>La mayoría de los usuarios están metidos en los detalles de la implantación de su sistema actual y les es difícil enfocar un sistema "DE TECNOLOGIA PERFECTA".</a:t>
            </a:r>
          </a:p>
          <a:p>
            <a:endParaRPr lang="es-ES" sz="24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2021</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9</a:t>
            </a:fld>
            <a:endParaRPr lang="es-ES"/>
          </a:p>
        </p:txBody>
      </p:sp>
    </p:spTree>
    <p:extLst>
      <p:ext uri="{BB962C8B-B14F-4D97-AF65-F5344CB8AC3E}">
        <p14:creationId xmlns:p14="http://schemas.microsoft.com/office/powerpoint/2010/main" val="39972020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ox(i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ox(i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ox(in)">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ox(in)">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3">
  <a:themeElements>
    <a:clrScheme name="Personalizado 1">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Metropolitan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a">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Tema3" id="{6AD52EF2-3116-483B-907F-0DF5907AC153}" vid="{2BBE4237-8844-4E2F-B7CD-644BE1D1160B}"/>
    </a:ext>
  </a:extLst>
</a:theme>
</file>

<file path=ppt/theme/theme2.xml><?xml version="1.0" encoding="utf-8"?>
<a:theme xmlns:a="http://schemas.openxmlformats.org/drawingml/2006/main" name="1_Berlín">
  <a:themeElements>
    <a:clrScheme name="Personalizado 7">
      <a:dk1>
        <a:srgbClr val="660033"/>
      </a:dk1>
      <a:lt1>
        <a:sysClr val="window" lastClr="FFFFFF"/>
      </a:lt1>
      <a:dk2>
        <a:srgbClr val="000000"/>
      </a:dk2>
      <a:lt2>
        <a:srgbClr val="FFFFFF"/>
      </a:lt2>
      <a:accent1>
        <a:srgbClr val="66003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3.xml><?xml version="1.0" encoding="utf-8"?>
<a:theme xmlns:a="http://schemas.openxmlformats.org/drawingml/2006/main" name="Berlín">
  <a:themeElements>
    <a:clrScheme name="Personalizado 26">
      <a:dk1>
        <a:srgbClr val="7F7F7F"/>
      </a:dk1>
      <a:lt1>
        <a:srgbClr val="A52705"/>
      </a:lt1>
      <a:dk2>
        <a:srgbClr val="FFFFFF"/>
      </a:dk2>
      <a:lt2>
        <a:srgbClr val="B2B2B2"/>
      </a:lt2>
      <a:accent1>
        <a:srgbClr val="7F7F7F"/>
      </a:accent1>
      <a:accent2>
        <a:srgbClr val="C1B56B"/>
      </a:accent2>
      <a:accent3>
        <a:srgbClr val="4BAF73"/>
      </a:accent3>
      <a:accent4>
        <a:srgbClr val="5AA6C0"/>
      </a:accent4>
      <a:accent5>
        <a:srgbClr val="D17DF9"/>
      </a:accent5>
      <a:accent6>
        <a:srgbClr val="A52705"/>
      </a:accent6>
      <a:hlink>
        <a:srgbClr val="7B1D03"/>
      </a:hlink>
      <a:folHlink>
        <a:srgbClr val="FB967B"/>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4.xml><?xml version="1.0" encoding="utf-8"?>
<a:theme xmlns:a="http://schemas.openxmlformats.org/drawingml/2006/main" name="2_Berlí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5.xml><?xml version="1.0" encoding="utf-8"?>
<a:theme xmlns:a="http://schemas.openxmlformats.org/drawingml/2006/main" name="3_Berlí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6.xml><?xml version="1.0" encoding="utf-8"?>
<a:theme xmlns:a="http://schemas.openxmlformats.org/drawingml/2006/main" name="Tema3">
  <a:themeElements>
    <a:clrScheme name="Personalizado 1">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Metropolitan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a">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Tema3" id="{6AD52EF2-3116-483B-907F-0DF5907AC153}" vid="{2BBE4237-8844-4E2F-B7CD-644BE1D1160B}"/>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 Ing1</Template>
  <TotalTime>6513</TotalTime>
  <Words>2719</Words>
  <Application>Microsoft Office PowerPoint</Application>
  <PresentationFormat>Panorámica</PresentationFormat>
  <Paragraphs>450</Paragraphs>
  <Slides>43</Slides>
  <Notes>22</Notes>
  <HiddenSlides>0</HiddenSlides>
  <MMClips>0</MMClips>
  <ScaleCrop>false</ScaleCrop>
  <HeadingPairs>
    <vt:vector size="6" baseType="variant">
      <vt:variant>
        <vt:lpstr>Fuentes usadas</vt:lpstr>
      </vt:variant>
      <vt:variant>
        <vt:i4>5</vt:i4>
      </vt:variant>
      <vt:variant>
        <vt:lpstr>Tema</vt:lpstr>
      </vt:variant>
      <vt:variant>
        <vt:i4>6</vt:i4>
      </vt:variant>
      <vt:variant>
        <vt:lpstr>Títulos de diapositiva</vt:lpstr>
      </vt:variant>
      <vt:variant>
        <vt:i4>43</vt:i4>
      </vt:variant>
    </vt:vector>
  </HeadingPairs>
  <TitlesOfParts>
    <vt:vector size="54" baseType="lpstr">
      <vt:lpstr>Arial</vt:lpstr>
      <vt:lpstr>Calibri</vt:lpstr>
      <vt:lpstr>Calibri Light</vt:lpstr>
      <vt:lpstr>Trebuchet MS</vt:lpstr>
      <vt:lpstr>Wingdings</vt:lpstr>
      <vt:lpstr>1_Tema3</vt:lpstr>
      <vt:lpstr>1_Berlín</vt:lpstr>
      <vt:lpstr>Berlín</vt:lpstr>
      <vt:lpstr>2_Berlín</vt:lpstr>
      <vt:lpstr>3_Berlín</vt:lpstr>
      <vt:lpstr>Tema3</vt:lpstr>
      <vt:lpstr>Ingeniería de Software I </vt:lpstr>
      <vt:lpstr>Técnicas de Especificación de Requerimientos</vt:lpstr>
      <vt:lpstr>Análisis estructurado</vt:lpstr>
      <vt:lpstr> Análisis Estructurado – Objetivos y estructura</vt:lpstr>
      <vt:lpstr>Análisis estructurado – Modelado Funcional y Flujo de la información</vt:lpstr>
      <vt:lpstr>Análisis estructurado – Modelado Funcional y Flujo de la información</vt:lpstr>
      <vt:lpstr>Análisis estructurado – Modelado Funcional y Flujo de la información</vt:lpstr>
      <vt:lpstr>Análisis Estructurado – Diccionario de Datos</vt:lpstr>
      <vt:lpstr>Análisis Estructurado  - Propuesta de Yourdon</vt:lpstr>
      <vt:lpstr>Análisis Estructurado  - Propuesta de Yourdon</vt:lpstr>
      <vt:lpstr>Análisis Estructurado – Modelo Esencial</vt:lpstr>
      <vt:lpstr>Análisis Estructurado – Modelo Ambiental</vt:lpstr>
      <vt:lpstr>Análisis Estructurado – Modelo ambiental</vt:lpstr>
      <vt:lpstr>Análisis Estructurado – Modelo ambiental</vt:lpstr>
      <vt:lpstr>Análisis Estructurado – Modelo de Comportamiento</vt:lpstr>
      <vt:lpstr>Análisis Estructurado – Modelo de Comportamiento</vt:lpstr>
      <vt:lpstr>Análisis Estructurado – Modelo de comportamiento</vt:lpstr>
      <vt:lpstr>Modelos de Proceso</vt:lpstr>
      <vt:lpstr>Proceso</vt:lpstr>
      <vt:lpstr>¿Qué es un proceso de software?</vt:lpstr>
      <vt:lpstr>¿Qué es un modelo de proceso de software?</vt:lpstr>
      <vt:lpstr>Modelos de Proceso</vt:lpstr>
      <vt:lpstr>Modelos de Proceso</vt:lpstr>
      <vt:lpstr>Modelos de Proceso</vt:lpstr>
      <vt:lpstr>Modelos de Proceso</vt:lpstr>
      <vt:lpstr>Modelo en cascada</vt:lpstr>
      <vt:lpstr>Modelo de la realidad en comparación con cascada</vt:lpstr>
      <vt:lpstr>Modelo en cascada</vt:lpstr>
      <vt:lpstr>Modelo en cascada con prototipo</vt:lpstr>
      <vt:lpstr>Modelo en V</vt:lpstr>
      <vt:lpstr>Modelo de prototipos</vt:lpstr>
      <vt:lpstr>Modelo de prototipos</vt:lpstr>
      <vt:lpstr>Modelo de prototipos</vt:lpstr>
      <vt:lpstr>Modelo de prototipos</vt:lpstr>
      <vt:lpstr>Modelo de desarrollo por fases</vt:lpstr>
      <vt:lpstr>Modelo de desarrollo por fases</vt:lpstr>
      <vt:lpstr>Modelos de desarrollo por fases</vt:lpstr>
      <vt:lpstr>Modelo en espiral (Boehm)</vt:lpstr>
      <vt:lpstr>Modelos de proceso – Análisis comparativo (Davis)</vt:lpstr>
      <vt:lpstr>Modelos de Proceso -Análisis comparativo (Davis)</vt:lpstr>
      <vt:lpstr>Modelos de Proceso</vt:lpstr>
      <vt:lpstr>Modelos de Proceso – Análisis comparativo</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Ariel</dc:creator>
  <cp:lastModifiedBy>Sofia Avila</cp:lastModifiedBy>
  <cp:revision>339</cp:revision>
  <cp:lastPrinted>2018-11-22T12:36:04Z</cp:lastPrinted>
  <dcterms:created xsi:type="dcterms:W3CDTF">2011-08-01T13:16:26Z</dcterms:created>
  <dcterms:modified xsi:type="dcterms:W3CDTF">2021-11-03T18:49:54Z</dcterms:modified>
</cp:coreProperties>
</file>